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4" r:id="rId8"/>
    <p:sldId id="263"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3" r:id="rId26"/>
    <p:sldId id="282" r:id="rId27"/>
    <p:sldId id="281"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1" r:id="rId45"/>
    <p:sldId id="302" r:id="rId46"/>
    <p:sldId id="303" r:id="rId47"/>
    <p:sldId id="300" r:id="rId48"/>
    <p:sldId id="304" r:id="rId49"/>
    <p:sldId id="305" r:id="rId50"/>
    <p:sldId id="306" r:id="rId51"/>
    <p:sldId id="307" r:id="rId52"/>
    <p:sldId id="308"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 clrIdx="0">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6D5D5"/>
    <a:srgbClr val="E29626"/>
    <a:srgbClr val="ECCF56"/>
    <a:srgbClr val="F9D4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718" autoAdjust="0"/>
    <p:restoredTop sz="94660"/>
  </p:normalViewPr>
  <p:slideViewPr>
    <p:cSldViewPr snapToGrid="0">
      <p:cViewPr varScale="1">
        <p:scale>
          <a:sx n="74" d="100"/>
          <a:sy n="74" d="100"/>
        </p:scale>
        <p:origin x="7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D89BDB-DE8A-47BA-A2BB-9D4551F347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489B8A1A-A44C-4427-96DE-C6EA910FF6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5DF0B319-00CF-4A84-B446-E92A2563CAC4}"/>
              </a:ext>
            </a:extLst>
          </p:cNvPr>
          <p:cNvSpPr>
            <a:spLocks noGrp="1"/>
          </p:cNvSpPr>
          <p:nvPr>
            <p:ph type="dt" sz="half" idx="10"/>
          </p:nvPr>
        </p:nvSpPr>
        <p:spPr/>
        <p:txBody>
          <a:bodyPr/>
          <a:lstStyle/>
          <a:p>
            <a:fld id="{AF580BC6-DEB4-4672-9E00-98A35DEF2D3E}" type="datetimeFigureOut">
              <a:rPr lang="en-US" smtClean="0"/>
              <a:t>1/27/2022</a:t>
            </a:fld>
            <a:endParaRPr lang="en-US"/>
          </a:p>
        </p:txBody>
      </p:sp>
      <p:sp>
        <p:nvSpPr>
          <p:cNvPr id="5" name="Footer Placeholder 4">
            <a:extLst>
              <a:ext uri="{FF2B5EF4-FFF2-40B4-BE49-F238E27FC236}">
                <a16:creationId xmlns:a16="http://schemas.microsoft.com/office/drawing/2014/main" xmlns="" id="{444D7481-A9DA-452B-9285-EC4EB242A6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B3FBD89-6FAB-40B8-B3FB-D63FCBD23F02}"/>
              </a:ext>
            </a:extLst>
          </p:cNvPr>
          <p:cNvSpPr>
            <a:spLocks noGrp="1"/>
          </p:cNvSpPr>
          <p:nvPr>
            <p:ph type="sldNum" sz="quarter" idx="12"/>
          </p:nvPr>
        </p:nvSpPr>
        <p:spPr/>
        <p:txBody>
          <a:bodyPr/>
          <a:lstStyle/>
          <a:p>
            <a:fld id="{6E18BA87-B331-441F-8188-9D0845EBE739}" type="slidenum">
              <a:rPr lang="en-US" smtClean="0"/>
              <a:t>‹#›</a:t>
            </a:fld>
            <a:endParaRPr lang="en-US"/>
          </a:p>
        </p:txBody>
      </p:sp>
    </p:spTree>
    <p:extLst>
      <p:ext uri="{BB962C8B-B14F-4D97-AF65-F5344CB8AC3E}">
        <p14:creationId xmlns:p14="http://schemas.microsoft.com/office/powerpoint/2010/main" val="3844346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1722AC-B3F0-4F9E-BE4B-609E04A9E4E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B95042E2-B57F-4F5A-A307-8715637603E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DD0A4AE-34A3-4D6A-A391-AF241CD13650}"/>
              </a:ext>
            </a:extLst>
          </p:cNvPr>
          <p:cNvSpPr>
            <a:spLocks noGrp="1"/>
          </p:cNvSpPr>
          <p:nvPr>
            <p:ph type="dt" sz="half" idx="10"/>
          </p:nvPr>
        </p:nvSpPr>
        <p:spPr/>
        <p:txBody>
          <a:bodyPr/>
          <a:lstStyle/>
          <a:p>
            <a:fld id="{AF580BC6-DEB4-4672-9E00-98A35DEF2D3E}" type="datetimeFigureOut">
              <a:rPr lang="en-US" smtClean="0"/>
              <a:t>1/27/2022</a:t>
            </a:fld>
            <a:endParaRPr lang="en-US"/>
          </a:p>
        </p:txBody>
      </p:sp>
      <p:sp>
        <p:nvSpPr>
          <p:cNvPr id="5" name="Footer Placeholder 4">
            <a:extLst>
              <a:ext uri="{FF2B5EF4-FFF2-40B4-BE49-F238E27FC236}">
                <a16:creationId xmlns:a16="http://schemas.microsoft.com/office/drawing/2014/main" xmlns="" id="{FBBEE274-3C21-41D6-A0AE-98AA3C0BBA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9591E90-587F-4320-A89A-D86C9AE3CE3E}"/>
              </a:ext>
            </a:extLst>
          </p:cNvPr>
          <p:cNvSpPr>
            <a:spLocks noGrp="1"/>
          </p:cNvSpPr>
          <p:nvPr>
            <p:ph type="sldNum" sz="quarter" idx="12"/>
          </p:nvPr>
        </p:nvSpPr>
        <p:spPr/>
        <p:txBody>
          <a:bodyPr/>
          <a:lstStyle/>
          <a:p>
            <a:fld id="{6E18BA87-B331-441F-8188-9D0845EBE739}" type="slidenum">
              <a:rPr lang="en-US" smtClean="0"/>
              <a:t>‹#›</a:t>
            </a:fld>
            <a:endParaRPr lang="en-US"/>
          </a:p>
        </p:txBody>
      </p:sp>
    </p:spTree>
    <p:extLst>
      <p:ext uri="{BB962C8B-B14F-4D97-AF65-F5344CB8AC3E}">
        <p14:creationId xmlns:p14="http://schemas.microsoft.com/office/powerpoint/2010/main" val="138805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03DD9909-3A32-4F53-8243-1B226DE35E9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A8AEB2E3-CD89-4D6E-B37C-E7826C4B9B1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DA7C03E-255C-4C37-AFA9-1189714FDAC6}"/>
              </a:ext>
            </a:extLst>
          </p:cNvPr>
          <p:cNvSpPr>
            <a:spLocks noGrp="1"/>
          </p:cNvSpPr>
          <p:nvPr>
            <p:ph type="dt" sz="half" idx="10"/>
          </p:nvPr>
        </p:nvSpPr>
        <p:spPr/>
        <p:txBody>
          <a:bodyPr/>
          <a:lstStyle/>
          <a:p>
            <a:fld id="{AF580BC6-DEB4-4672-9E00-98A35DEF2D3E}" type="datetimeFigureOut">
              <a:rPr lang="en-US" smtClean="0"/>
              <a:t>1/27/2022</a:t>
            </a:fld>
            <a:endParaRPr lang="en-US"/>
          </a:p>
        </p:txBody>
      </p:sp>
      <p:sp>
        <p:nvSpPr>
          <p:cNvPr id="5" name="Footer Placeholder 4">
            <a:extLst>
              <a:ext uri="{FF2B5EF4-FFF2-40B4-BE49-F238E27FC236}">
                <a16:creationId xmlns:a16="http://schemas.microsoft.com/office/drawing/2014/main" xmlns="" id="{EEB998E9-D85E-4846-BA1E-7B80840D75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8AF3D6E-A057-4598-94D8-6DC3F8EEACDF}"/>
              </a:ext>
            </a:extLst>
          </p:cNvPr>
          <p:cNvSpPr>
            <a:spLocks noGrp="1"/>
          </p:cNvSpPr>
          <p:nvPr>
            <p:ph type="sldNum" sz="quarter" idx="12"/>
          </p:nvPr>
        </p:nvSpPr>
        <p:spPr/>
        <p:txBody>
          <a:bodyPr/>
          <a:lstStyle/>
          <a:p>
            <a:fld id="{6E18BA87-B331-441F-8188-9D0845EBE739}" type="slidenum">
              <a:rPr lang="en-US" smtClean="0"/>
              <a:t>‹#›</a:t>
            </a:fld>
            <a:endParaRPr lang="en-US"/>
          </a:p>
        </p:txBody>
      </p:sp>
    </p:spTree>
    <p:extLst>
      <p:ext uri="{BB962C8B-B14F-4D97-AF65-F5344CB8AC3E}">
        <p14:creationId xmlns:p14="http://schemas.microsoft.com/office/powerpoint/2010/main" val="2118341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A27C59-ADD5-483A-805C-90DA6AB8BF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7CF7AD2-4BBE-4A2D-8B5B-C680957C2D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75FD344-FC52-4B24-BC4A-7B97F168C10A}"/>
              </a:ext>
            </a:extLst>
          </p:cNvPr>
          <p:cNvSpPr>
            <a:spLocks noGrp="1"/>
          </p:cNvSpPr>
          <p:nvPr>
            <p:ph type="dt" sz="half" idx="10"/>
          </p:nvPr>
        </p:nvSpPr>
        <p:spPr/>
        <p:txBody>
          <a:bodyPr/>
          <a:lstStyle/>
          <a:p>
            <a:fld id="{AF580BC6-DEB4-4672-9E00-98A35DEF2D3E}" type="datetimeFigureOut">
              <a:rPr lang="en-US" smtClean="0"/>
              <a:t>1/27/2022</a:t>
            </a:fld>
            <a:endParaRPr lang="en-US"/>
          </a:p>
        </p:txBody>
      </p:sp>
      <p:sp>
        <p:nvSpPr>
          <p:cNvPr id="5" name="Footer Placeholder 4">
            <a:extLst>
              <a:ext uri="{FF2B5EF4-FFF2-40B4-BE49-F238E27FC236}">
                <a16:creationId xmlns:a16="http://schemas.microsoft.com/office/drawing/2014/main" xmlns="" id="{31EB79E6-E813-475B-B164-874BBD3412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DFDAA7C-FF6E-4EF4-9CC6-30D1034D1595}"/>
              </a:ext>
            </a:extLst>
          </p:cNvPr>
          <p:cNvSpPr>
            <a:spLocks noGrp="1"/>
          </p:cNvSpPr>
          <p:nvPr>
            <p:ph type="sldNum" sz="quarter" idx="12"/>
          </p:nvPr>
        </p:nvSpPr>
        <p:spPr/>
        <p:txBody>
          <a:bodyPr/>
          <a:lstStyle/>
          <a:p>
            <a:fld id="{6E18BA87-B331-441F-8188-9D0845EBE739}" type="slidenum">
              <a:rPr lang="en-US" smtClean="0"/>
              <a:t>‹#›</a:t>
            </a:fld>
            <a:endParaRPr lang="en-US"/>
          </a:p>
        </p:txBody>
      </p:sp>
    </p:spTree>
    <p:extLst>
      <p:ext uri="{BB962C8B-B14F-4D97-AF65-F5344CB8AC3E}">
        <p14:creationId xmlns:p14="http://schemas.microsoft.com/office/powerpoint/2010/main" val="2831652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16FB44-B92E-4016-A920-4537132C411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3E72684D-E63F-4803-BF19-36F11CC7DB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FDBF43ED-6A62-45C9-8C03-363DCAA08FDA}"/>
              </a:ext>
            </a:extLst>
          </p:cNvPr>
          <p:cNvSpPr>
            <a:spLocks noGrp="1"/>
          </p:cNvSpPr>
          <p:nvPr>
            <p:ph type="dt" sz="half" idx="10"/>
          </p:nvPr>
        </p:nvSpPr>
        <p:spPr/>
        <p:txBody>
          <a:bodyPr/>
          <a:lstStyle/>
          <a:p>
            <a:fld id="{AF580BC6-DEB4-4672-9E00-98A35DEF2D3E}" type="datetimeFigureOut">
              <a:rPr lang="en-US" smtClean="0"/>
              <a:t>1/27/2022</a:t>
            </a:fld>
            <a:endParaRPr lang="en-US"/>
          </a:p>
        </p:txBody>
      </p:sp>
      <p:sp>
        <p:nvSpPr>
          <p:cNvPr id="5" name="Footer Placeholder 4">
            <a:extLst>
              <a:ext uri="{FF2B5EF4-FFF2-40B4-BE49-F238E27FC236}">
                <a16:creationId xmlns:a16="http://schemas.microsoft.com/office/drawing/2014/main" xmlns="" id="{42DAE1EF-02F8-4029-8373-2C1C3D0277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CF64D29-2E45-4FFD-A7DB-A3CB216EA71B}"/>
              </a:ext>
            </a:extLst>
          </p:cNvPr>
          <p:cNvSpPr>
            <a:spLocks noGrp="1"/>
          </p:cNvSpPr>
          <p:nvPr>
            <p:ph type="sldNum" sz="quarter" idx="12"/>
          </p:nvPr>
        </p:nvSpPr>
        <p:spPr/>
        <p:txBody>
          <a:bodyPr/>
          <a:lstStyle/>
          <a:p>
            <a:fld id="{6E18BA87-B331-441F-8188-9D0845EBE739}" type="slidenum">
              <a:rPr lang="en-US" smtClean="0"/>
              <a:t>‹#›</a:t>
            </a:fld>
            <a:endParaRPr lang="en-US"/>
          </a:p>
        </p:txBody>
      </p:sp>
    </p:spTree>
    <p:extLst>
      <p:ext uri="{BB962C8B-B14F-4D97-AF65-F5344CB8AC3E}">
        <p14:creationId xmlns:p14="http://schemas.microsoft.com/office/powerpoint/2010/main" val="922635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B1ACF9-C193-455C-BE48-C200583003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90216B5-6E80-4528-8BFB-E671F790D66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9D0B361C-B8D8-4253-83AE-3B48A746D31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B5B40B6D-DF7E-4CCC-89CC-3299468EB55A}"/>
              </a:ext>
            </a:extLst>
          </p:cNvPr>
          <p:cNvSpPr>
            <a:spLocks noGrp="1"/>
          </p:cNvSpPr>
          <p:nvPr>
            <p:ph type="dt" sz="half" idx="10"/>
          </p:nvPr>
        </p:nvSpPr>
        <p:spPr/>
        <p:txBody>
          <a:bodyPr/>
          <a:lstStyle/>
          <a:p>
            <a:fld id="{AF580BC6-DEB4-4672-9E00-98A35DEF2D3E}" type="datetimeFigureOut">
              <a:rPr lang="en-US" smtClean="0"/>
              <a:t>1/27/2022</a:t>
            </a:fld>
            <a:endParaRPr lang="en-US"/>
          </a:p>
        </p:txBody>
      </p:sp>
      <p:sp>
        <p:nvSpPr>
          <p:cNvPr id="6" name="Footer Placeholder 5">
            <a:extLst>
              <a:ext uri="{FF2B5EF4-FFF2-40B4-BE49-F238E27FC236}">
                <a16:creationId xmlns:a16="http://schemas.microsoft.com/office/drawing/2014/main" xmlns="" id="{ECBEDEC8-1550-41AF-A23C-C140766FFB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56D7F0C-6BF0-4A7D-B36D-17F10ECF3BCC}"/>
              </a:ext>
            </a:extLst>
          </p:cNvPr>
          <p:cNvSpPr>
            <a:spLocks noGrp="1"/>
          </p:cNvSpPr>
          <p:nvPr>
            <p:ph type="sldNum" sz="quarter" idx="12"/>
          </p:nvPr>
        </p:nvSpPr>
        <p:spPr/>
        <p:txBody>
          <a:bodyPr/>
          <a:lstStyle/>
          <a:p>
            <a:fld id="{6E18BA87-B331-441F-8188-9D0845EBE739}" type="slidenum">
              <a:rPr lang="en-US" smtClean="0"/>
              <a:t>‹#›</a:t>
            </a:fld>
            <a:endParaRPr lang="en-US"/>
          </a:p>
        </p:txBody>
      </p:sp>
    </p:spTree>
    <p:extLst>
      <p:ext uri="{BB962C8B-B14F-4D97-AF65-F5344CB8AC3E}">
        <p14:creationId xmlns:p14="http://schemas.microsoft.com/office/powerpoint/2010/main" val="4271857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8E4624-8C7C-4B20-840D-31FDCDF676D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DEC4874F-9D55-4F94-AD03-776BECE1B2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DC12503C-613F-47CE-B66F-BCB6E264006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3D10E5DD-302A-4CFE-90F1-04D104579A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34F44461-568D-4298-88EF-8677742754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4C76B9DA-13CA-4B70-ACAA-21B8A9F0C34B}"/>
              </a:ext>
            </a:extLst>
          </p:cNvPr>
          <p:cNvSpPr>
            <a:spLocks noGrp="1"/>
          </p:cNvSpPr>
          <p:nvPr>
            <p:ph type="dt" sz="half" idx="10"/>
          </p:nvPr>
        </p:nvSpPr>
        <p:spPr/>
        <p:txBody>
          <a:bodyPr/>
          <a:lstStyle/>
          <a:p>
            <a:fld id="{AF580BC6-DEB4-4672-9E00-98A35DEF2D3E}" type="datetimeFigureOut">
              <a:rPr lang="en-US" smtClean="0"/>
              <a:t>1/27/2022</a:t>
            </a:fld>
            <a:endParaRPr lang="en-US"/>
          </a:p>
        </p:txBody>
      </p:sp>
      <p:sp>
        <p:nvSpPr>
          <p:cNvPr id="8" name="Footer Placeholder 7">
            <a:extLst>
              <a:ext uri="{FF2B5EF4-FFF2-40B4-BE49-F238E27FC236}">
                <a16:creationId xmlns:a16="http://schemas.microsoft.com/office/drawing/2014/main" xmlns="" id="{F4182149-312A-4AC2-A4A1-3A65E6C6645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E87FEA9D-6C63-4B70-AD80-1E36C7CF9415}"/>
              </a:ext>
            </a:extLst>
          </p:cNvPr>
          <p:cNvSpPr>
            <a:spLocks noGrp="1"/>
          </p:cNvSpPr>
          <p:nvPr>
            <p:ph type="sldNum" sz="quarter" idx="12"/>
          </p:nvPr>
        </p:nvSpPr>
        <p:spPr/>
        <p:txBody>
          <a:bodyPr/>
          <a:lstStyle/>
          <a:p>
            <a:fld id="{6E18BA87-B331-441F-8188-9D0845EBE739}" type="slidenum">
              <a:rPr lang="en-US" smtClean="0"/>
              <a:t>‹#›</a:t>
            </a:fld>
            <a:endParaRPr lang="en-US"/>
          </a:p>
        </p:txBody>
      </p:sp>
    </p:spTree>
    <p:extLst>
      <p:ext uri="{BB962C8B-B14F-4D97-AF65-F5344CB8AC3E}">
        <p14:creationId xmlns:p14="http://schemas.microsoft.com/office/powerpoint/2010/main" val="1911279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6AE3CC-B73C-4682-9352-AD1BAF6E87F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42BFF4E0-48E0-49DD-AC58-B3F1F6894673}"/>
              </a:ext>
            </a:extLst>
          </p:cNvPr>
          <p:cNvSpPr>
            <a:spLocks noGrp="1"/>
          </p:cNvSpPr>
          <p:nvPr>
            <p:ph type="dt" sz="half" idx="10"/>
          </p:nvPr>
        </p:nvSpPr>
        <p:spPr/>
        <p:txBody>
          <a:bodyPr/>
          <a:lstStyle/>
          <a:p>
            <a:fld id="{AF580BC6-DEB4-4672-9E00-98A35DEF2D3E}" type="datetimeFigureOut">
              <a:rPr lang="en-US" smtClean="0"/>
              <a:t>1/27/2022</a:t>
            </a:fld>
            <a:endParaRPr lang="en-US"/>
          </a:p>
        </p:txBody>
      </p:sp>
      <p:sp>
        <p:nvSpPr>
          <p:cNvPr id="4" name="Footer Placeholder 3">
            <a:extLst>
              <a:ext uri="{FF2B5EF4-FFF2-40B4-BE49-F238E27FC236}">
                <a16:creationId xmlns:a16="http://schemas.microsoft.com/office/drawing/2014/main" xmlns="" id="{2FD9ADDC-C1DB-436D-BDF0-885D7F467D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F9589267-9626-411A-AAE6-C0B2F74CEF1B}"/>
              </a:ext>
            </a:extLst>
          </p:cNvPr>
          <p:cNvSpPr>
            <a:spLocks noGrp="1"/>
          </p:cNvSpPr>
          <p:nvPr>
            <p:ph type="sldNum" sz="quarter" idx="12"/>
          </p:nvPr>
        </p:nvSpPr>
        <p:spPr/>
        <p:txBody>
          <a:bodyPr/>
          <a:lstStyle/>
          <a:p>
            <a:fld id="{6E18BA87-B331-441F-8188-9D0845EBE739}" type="slidenum">
              <a:rPr lang="en-US" smtClean="0"/>
              <a:t>‹#›</a:t>
            </a:fld>
            <a:endParaRPr lang="en-US"/>
          </a:p>
        </p:txBody>
      </p:sp>
    </p:spTree>
    <p:extLst>
      <p:ext uri="{BB962C8B-B14F-4D97-AF65-F5344CB8AC3E}">
        <p14:creationId xmlns:p14="http://schemas.microsoft.com/office/powerpoint/2010/main" val="2917314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32DB785-18AC-41FD-ADA0-101E16E80FAC}"/>
              </a:ext>
            </a:extLst>
          </p:cNvPr>
          <p:cNvSpPr>
            <a:spLocks noGrp="1"/>
          </p:cNvSpPr>
          <p:nvPr>
            <p:ph type="dt" sz="half" idx="10"/>
          </p:nvPr>
        </p:nvSpPr>
        <p:spPr/>
        <p:txBody>
          <a:bodyPr/>
          <a:lstStyle/>
          <a:p>
            <a:fld id="{AF580BC6-DEB4-4672-9E00-98A35DEF2D3E}" type="datetimeFigureOut">
              <a:rPr lang="en-US" smtClean="0"/>
              <a:t>1/27/2022</a:t>
            </a:fld>
            <a:endParaRPr lang="en-US"/>
          </a:p>
        </p:txBody>
      </p:sp>
      <p:sp>
        <p:nvSpPr>
          <p:cNvPr id="3" name="Footer Placeholder 2">
            <a:extLst>
              <a:ext uri="{FF2B5EF4-FFF2-40B4-BE49-F238E27FC236}">
                <a16:creationId xmlns:a16="http://schemas.microsoft.com/office/drawing/2014/main" xmlns="" id="{9B9E7BE6-71EE-4A7E-B363-A29015F6151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04C38A0A-7429-4D63-850C-AA1B6C7B8685}"/>
              </a:ext>
            </a:extLst>
          </p:cNvPr>
          <p:cNvSpPr>
            <a:spLocks noGrp="1"/>
          </p:cNvSpPr>
          <p:nvPr>
            <p:ph type="sldNum" sz="quarter" idx="12"/>
          </p:nvPr>
        </p:nvSpPr>
        <p:spPr/>
        <p:txBody>
          <a:bodyPr/>
          <a:lstStyle/>
          <a:p>
            <a:fld id="{6E18BA87-B331-441F-8188-9D0845EBE739}" type="slidenum">
              <a:rPr lang="en-US" smtClean="0"/>
              <a:t>‹#›</a:t>
            </a:fld>
            <a:endParaRPr lang="en-US"/>
          </a:p>
        </p:txBody>
      </p:sp>
    </p:spTree>
    <p:extLst>
      <p:ext uri="{BB962C8B-B14F-4D97-AF65-F5344CB8AC3E}">
        <p14:creationId xmlns:p14="http://schemas.microsoft.com/office/powerpoint/2010/main" val="957469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09768A-5687-4D1E-B26D-033F53A786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4003B693-4EA0-4A63-9C7B-B488E87942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FF3D88F7-96DD-444E-A5FC-1367189A5F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0246891-4B97-4E9D-A891-ED179FAACCB6}"/>
              </a:ext>
            </a:extLst>
          </p:cNvPr>
          <p:cNvSpPr>
            <a:spLocks noGrp="1"/>
          </p:cNvSpPr>
          <p:nvPr>
            <p:ph type="dt" sz="half" idx="10"/>
          </p:nvPr>
        </p:nvSpPr>
        <p:spPr/>
        <p:txBody>
          <a:bodyPr/>
          <a:lstStyle/>
          <a:p>
            <a:fld id="{AF580BC6-DEB4-4672-9E00-98A35DEF2D3E}" type="datetimeFigureOut">
              <a:rPr lang="en-US" smtClean="0"/>
              <a:t>1/27/2022</a:t>
            </a:fld>
            <a:endParaRPr lang="en-US"/>
          </a:p>
        </p:txBody>
      </p:sp>
      <p:sp>
        <p:nvSpPr>
          <p:cNvPr id="6" name="Footer Placeholder 5">
            <a:extLst>
              <a:ext uri="{FF2B5EF4-FFF2-40B4-BE49-F238E27FC236}">
                <a16:creationId xmlns:a16="http://schemas.microsoft.com/office/drawing/2014/main" xmlns="" id="{BD13F250-F6D3-4CB2-841B-8BA427CC65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BC6F3E5-C069-4E67-81AC-E0587921DBEB}"/>
              </a:ext>
            </a:extLst>
          </p:cNvPr>
          <p:cNvSpPr>
            <a:spLocks noGrp="1"/>
          </p:cNvSpPr>
          <p:nvPr>
            <p:ph type="sldNum" sz="quarter" idx="12"/>
          </p:nvPr>
        </p:nvSpPr>
        <p:spPr/>
        <p:txBody>
          <a:bodyPr/>
          <a:lstStyle/>
          <a:p>
            <a:fld id="{6E18BA87-B331-441F-8188-9D0845EBE739}" type="slidenum">
              <a:rPr lang="en-US" smtClean="0"/>
              <a:t>‹#›</a:t>
            </a:fld>
            <a:endParaRPr lang="en-US"/>
          </a:p>
        </p:txBody>
      </p:sp>
    </p:spTree>
    <p:extLst>
      <p:ext uri="{BB962C8B-B14F-4D97-AF65-F5344CB8AC3E}">
        <p14:creationId xmlns:p14="http://schemas.microsoft.com/office/powerpoint/2010/main" val="1966251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3B1CAA-3863-444F-85BD-71C0A62201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B4C23E31-A206-40F3-9158-4457FD550C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9500FF07-F3D3-4924-BC5F-7B2DF9B564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8F0F43F-B981-4F3A-A255-58321D9B0202}"/>
              </a:ext>
            </a:extLst>
          </p:cNvPr>
          <p:cNvSpPr>
            <a:spLocks noGrp="1"/>
          </p:cNvSpPr>
          <p:nvPr>
            <p:ph type="dt" sz="half" idx="10"/>
          </p:nvPr>
        </p:nvSpPr>
        <p:spPr/>
        <p:txBody>
          <a:bodyPr/>
          <a:lstStyle/>
          <a:p>
            <a:fld id="{AF580BC6-DEB4-4672-9E00-98A35DEF2D3E}" type="datetimeFigureOut">
              <a:rPr lang="en-US" smtClean="0"/>
              <a:t>1/27/2022</a:t>
            </a:fld>
            <a:endParaRPr lang="en-US"/>
          </a:p>
        </p:txBody>
      </p:sp>
      <p:sp>
        <p:nvSpPr>
          <p:cNvPr id="6" name="Footer Placeholder 5">
            <a:extLst>
              <a:ext uri="{FF2B5EF4-FFF2-40B4-BE49-F238E27FC236}">
                <a16:creationId xmlns:a16="http://schemas.microsoft.com/office/drawing/2014/main" xmlns="" id="{FDA0FDAA-2436-485D-BA03-445585FE7C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3B9785E-AF26-4516-BA76-15F8AB0F1AD3}"/>
              </a:ext>
            </a:extLst>
          </p:cNvPr>
          <p:cNvSpPr>
            <a:spLocks noGrp="1"/>
          </p:cNvSpPr>
          <p:nvPr>
            <p:ph type="sldNum" sz="quarter" idx="12"/>
          </p:nvPr>
        </p:nvSpPr>
        <p:spPr/>
        <p:txBody>
          <a:bodyPr/>
          <a:lstStyle/>
          <a:p>
            <a:fld id="{6E18BA87-B331-441F-8188-9D0845EBE739}" type="slidenum">
              <a:rPr lang="en-US" smtClean="0"/>
              <a:t>‹#›</a:t>
            </a:fld>
            <a:endParaRPr lang="en-US"/>
          </a:p>
        </p:txBody>
      </p:sp>
    </p:spTree>
    <p:extLst>
      <p:ext uri="{BB962C8B-B14F-4D97-AF65-F5344CB8AC3E}">
        <p14:creationId xmlns:p14="http://schemas.microsoft.com/office/powerpoint/2010/main" val="1297778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3A2C39F-ACB0-407D-A8AC-4198A7BCC4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13985152-5064-406D-8BF9-A6BDDBCFD4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1F75DDE-7D7C-4174-BB5B-7AB9C9F2C1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580BC6-DEB4-4672-9E00-98A35DEF2D3E}" type="datetimeFigureOut">
              <a:rPr lang="en-US" smtClean="0"/>
              <a:t>1/27/2022</a:t>
            </a:fld>
            <a:endParaRPr lang="en-US"/>
          </a:p>
        </p:txBody>
      </p:sp>
      <p:sp>
        <p:nvSpPr>
          <p:cNvPr id="5" name="Footer Placeholder 4">
            <a:extLst>
              <a:ext uri="{FF2B5EF4-FFF2-40B4-BE49-F238E27FC236}">
                <a16:creationId xmlns:a16="http://schemas.microsoft.com/office/drawing/2014/main" xmlns="" id="{74E319E7-6D39-4083-9630-D9AE3C4A33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DB9FE905-B175-469E-AD7B-51D6167969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18BA87-B331-441F-8188-9D0845EBE739}" type="slidenum">
              <a:rPr lang="en-US" smtClean="0"/>
              <a:t>‹#›</a:t>
            </a:fld>
            <a:endParaRPr lang="en-US"/>
          </a:p>
        </p:txBody>
      </p:sp>
    </p:spTree>
    <p:extLst>
      <p:ext uri="{BB962C8B-B14F-4D97-AF65-F5344CB8AC3E}">
        <p14:creationId xmlns:p14="http://schemas.microsoft.com/office/powerpoint/2010/main" val="23800799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8" Type="http://schemas.openxmlformats.org/officeDocument/2006/relationships/hyperlink" Target="https://ur.wikipedia.org/wiki/%DB%81%D9%86%D8%AF%D8%B3%DB%81" TargetMode="External"/><Relationship Id="rId3" Type="http://schemas.openxmlformats.org/officeDocument/2006/relationships/hyperlink" Target="https://ur.wikipedia.org/wiki/%D9%81%D8%B1%D8%A7%D9%86%D8%B3%DB%8C%D8%B3%DB%8C" TargetMode="External"/><Relationship Id="rId7" Type="http://schemas.openxmlformats.org/officeDocument/2006/relationships/hyperlink" Target="https://ur.wikipedia.org/wiki/%D8%A7%D9%84%D8%AC%D8%A8%D8%B1%D8%A7"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hyperlink" Target="https://ur.wikipedia.org/wiki/%D8%B1%DB%8C%D8%A7%D8%B6%DB%8C" TargetMode="External"/><Relationship Id="rId11" Type="http://schemas.openxmlformats.org/officeDocument/2006/relationships/image" Target="../media/image16.JPG"/><Relationship Id="rId5" Type="http://schemas.openxmlformats.org/officeDocument/2006/relationships/hyperlink" Target="https://ur.wikipedia.org/wiki/%D9%BE%DB%8C%D8%B1%D8%B3" TargetMode="External"/><Relationship Id="rId10" Type="http://schemas.openxmlformats.org/officeDocument/2006/relationships/image" Target="../media/image4.png"/><Relationship Id="rId4" Type="http://schemas.openxmlformats.org/officeDocument/2006/relationships/hyperlink" Target="https://ur.wikipedia.org/wiki/%D8%B1%DB%8C%D8%A7%D8%B6%DB%8C_%D8%AF%D8%A7%D9%86" TargetMode="External"/><Relationship Id="rId9" Type="http://schemas.openxmlformats.org/officeDocument/2006/relationships/hyperlink" Target="https://ur.wikipedia.org/wiki/%D8%AA%D8%AD%D9%84%DB%8C%D9%84%DB%8C_%DB%81%D9%86%D8%AF%D8%B3%DB%81"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hyperlink" Target="https://ur.wikipedia.org/wiki/%D8%AC%DB%8C%D9%86%D9%88%D8%A7" TargetMode="External"/><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hyperlink" Target="https://ur.wikipedia.org/wiki/1762%D8%A1" TargetMode="External"/><Relationship Id="rId5" Type="http://schemas.openxmlformats.org/officeDocument/2006/relationships/hyperlink" Target="https://ur.wikipedia.org/wiki/%D9%86%D8%A7%D9%88%D9%84" TargetMode="External"/><Relationship Id="rId4" Type="http://schemas.openxmlformats.org/officeDocument/2006/relationships/hyperlink" Target="https://ur.wikipedia.org/wiki/1760%D8%A1"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ur.wikipedia.org/w/index.php?title=%DA%A9%D9%88%D9%86%D8%B2%D8%A8%D8%B1%DA%AF&amp;action=edit&amp;redlink=1" TargetMode="External"/><Relationship Id="rId7" Type="http://schemas.openxmlformats.org/officeDocument/2006/relationships/image" Target="../media/image19.JP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hyperlink" Target="https://ur.wikipedia.org/wiki/%D8%AC%D8%B1%D9%85%D9%86%DB%8C" TargetMode="External"/><Relationship Id="rId4" Type="http://schemas.openxmlformats.org/officeDocument/2006/relationships/hyperlink" Target="https://ur.wikipedia.org/wiki/%D9%BE%D8%B1%D9%88%D8%B4%DB%8C%D8%A7"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0.JPG"/></Relationships>
</file>

<file path=ppt/slides/_rels/slide2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3.JPG"/></Relationships>
</file>

<file path=ppt/slides/_rels/slide3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9.JPG"/></Relationships>
</file>

<file path=ppt/slides/_rels/slide3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40.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8.JPG"/></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9.JPG"/></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50.JPG"/></Relationships>
</file>

<file path=ppt/slides/_rels/slide48.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1500+ Wall Background Pictures | Download Free Images on Unsplash">
            <a:extLst>
              <a:ext uri="{FF2B5EF4-FFF2-40B4-BE49-F238E27FC236}">
                <a16:creationId xmlns:a16="http://schemas.microsoft.com/office/drawing/2014/main" xmlns="" id="{7C525CB5-8348-43C6-9899-5E0398A158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3894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xmlns="" id="{BF45E576-3332-4053-A09A-885FEE765B84}"/>
              </a:ext>
            </a:extLst>
          </p:cNvPr>
          <p:cNvSpPr txBox="1">
            <a:spLocks/>
          </p:cNvSpPr>
          <p:nvPr/>
        </p:nvSpPr>
        <p:spPr>
          <a:xfrm>
            <a:off x="2878215" y="720664"/>
            <a:ext cx="6054570" cy="2129901"/>
          </a:xfrm>
          <a:prstGeom prst="rect">
            <a:avLst/>
          </a:prstGeom>
          <a:ln>
            <a:no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84632" algn="ctr">
              <a:lnSpc>
                <a:spcPct val="150000"/>
              </a:lnSpc>
              <a:defRPr/>
            </a:pPr>
            <a:r>
              <a:rPr lang="ur-PK" sz="11000" b="1" spc="50" dirty="0">
                <a:ln w="0">
                  <a:solidFill>
                    <a:schemeClr val="bg2">
                      <a:lumMod val="50000"/>
                    </a:schemeClr>
                  </a:solidFill>
                </a:ln>
                <a:solidFill>
                  <a:schemeClr val="bg2"/>
                </a:solidFill>
                <a:effectLst>
                  <a:outerShdw blurRad="38100" dist="38100" dir="2700000" algn="tl">
                    <a:srgbClr val="000000">
                      <a:alpha val="43137"/>
                    </a:srgbClr>
                  </a:outerShdw>
                </a:effectLst>
                <a:latin typeface="AlQalam Irtaza Hassan" panose="02000000000000000000" pitchFamily="2" charset="-78"/>
                <a:cs typeface="AlQalam Irtaza Hassan" panose="02000000000000000000" pitchFamily="2" charset="-78"/>
              </a:rPr>
              <a:t>کیپٹلزم</a:t>
            </a:r>
            <a:r>
              <a:rPr lang="ur-PK" sz="11000" b="1" spc="50" dirty="0">
                <a:ln w="0">
                  <a:solidFill>
                    <a:schemeClr val="bg2">
                      <a:lumMod val="50000"/>
                    </a:schemeClr>
                  </a:solidFill>
                </a:ln>
                <a:solidFill>
                  <a:schemeClr val="bg2"/>
                </a:solidFill>
                <a:effectLst>
                  <a:outerShdw blurRad="38100" dist="38100" dir="2700000" algn="tl">
                    <a:srgbClr val="000000">
                      <a:alpha val="43137"/>
                    </a:srgbClr>
                  </a:outerShdw>
                </a:effectLst>
                <a:latin typeface="Dubai Unicode" pitchFamily="2" charset="-78"/>
                <a:cs typeface="Dubai Unicode" pitchFamily="2" charset="-78"/>
              </a:rPr>
              <a:t/>
            </a:r>
            <a:br>
              <a:rPr lang="ur-PK" sz="11000" b="1" spc="50" dirty="0">
                <a:ln w="0">
                  <a:solidFill>
                    <a:schemeClr val="bg2">
                      <a:lumMod val="50000"/>
                    </a:schemeClr>
                  </a:solidFill>
                </a:ln>
                <a:solidFill>
                  <a:schemeClr val="bg2"/>
                </a:solidFill>
                <a:effectLst>
                  <a:outerShdw blurRad="38100" dist="38100" dir="2700000" algn="tl">
                    <a:srgbClr val="000000">
                      <a:alpha val="43137"/>
                    </a:srgbClr>
                  </a:outerShdw>
                </a:effectLst>
                <a:latin typeface="Dubai Unicode" pitchFamily="2" charset="-78"/>
                <a:cs typeface="Dubai Unicode" pitchFamily="2" charset="-78"/>
              </a:rPr>
            </a:br>
            <a:endParaRPr lang="en-US" sz="11000" b="1" spc="50" dirty="0">
              <a:ln w="0">
                <a:solidFill>
                  <a:schemeClr val="bg2">
                    <a:lumMod val="50000"/>
                  </a:schemeClr>
                </a:solidFill>
              </a:ln>
              <a:solidFill>
                <a:schemeClr val="bg2"/>
              </a:solidFill>
              <a:effectLst>
                <a:outerShdw blurRad="38100" dist="38100" dir="2700000" algn="tl">
                  <a:srgbClr val="000000">
                    <a:alpha val="43137"/>
                  </a:srgbClr>
                </a:outerShdw>
              </a:effectLst>
              <a:latin typeface="Jameel Noori Nastaleeq" pitchFamily="2" charset="-78"/>
              <a:cs typeface="Jameel Noori Nastaleeq" pitchFamily="2" charset="-78"/>
            </a:endParaRPr>
          </a:p>
        </p:txBody>
      </p:sp>
      <p:sp>
        <p:nvSpPr>
          <p:cNvPr id="5" name="Rectangle: Rounded Corners 4">
            <a:extLst>
              <a:ext uri="{FF2B5EF4-FFF2-40B4-BE49-F238E27FC236}">
                <a16:creationId xmlns:a16="http://schemas.microsoft.com/office/drawing/2014/main" xmlns="" id="{79DB9BC9-6A76-4FBA-817F-334C39A3118A}"/>
              </a:ext>
            </a:extLst>
          </p:cNvPr>
          <p:cNvSpPr/>
          <p:nvPr/>
        </p:nvSpPr>
        <p:spPr>
          <a:xfrm>
            <a:off x="3819525" y="3342352"/>
            <a:ext cx="4714875" cy="1141334"/>
          </a:xfrm>
          <a:prstGeom prst="roundRect">
            <a:avLst/>
          </a:prstGeom>
          <a:solidFill>
            <a:schemeClr val="tx1">
              <a:alpha val="52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6" name="TextBox 5">
            <a:extLst>
              <a:ext uri="{FF2B5EF4-FFF2-40B4-BE49-F238E27FC236}">
                <a16:creationId xmlns:a16="http://schemas.microsoft.com/office/drawing/2014/main" xmlns="" id="{2BF8A239-F284-467C-980C-2D80A795F831}"/>
              </a:ext>
            </a:extLst>
          </p:cNvPr>
          <p:cNvSpPr txBox="1"/>
          <p:nvPr/>
        </p:nvSpPr>
        <p:spPr>
          <a:xfrm>
            <a:off x="4362449" y="3242786"/>
            <a:ext cx="4962525" cy="1477328"/>
          </a:xfrm>
          <a:prstGeom prst="rect">
            <a:avLst/>
          </a:prstGeom>
          <a:noFill/>
        </p:spPr>
        <p:txBody>
          <a:bodyPr wrap="square" rtlCol="0">
            <a:spAutoFit/>
          </a:bodyPr>
          <a:lstStyle/>
          <a:p>
            <a:r>
              <a:rPr lang="ur-PK" sz="7200" dirty="0">
                <a:ln w="0"/>
                <a:solidFill>
                  <a:srgbClr val="E29626"/>
                </a:solidFill>
                <a:effectLst>
                  <a:outerShdw blurRad="38100" dist="38100" dir="2700000" algn="tl">
                    <a:srgbClr val="000000">
                      <a:alpha val="43137"/>
                    </a:srgbClr>
                  </a:outerShdw>
                </a:effectLst>
                <a:latin typeface="Jameel Noori Nastaleeq" pitchFamily="2" charset="-78"/>
                <a:cs typeface="Jameel Noori Nastaleeq" pitchFamily="2" charset="-78"/>
              </a:rPr>
              <a:t>سرمایہ   دارنہ نظام</a:t>
            </a:r>
            <a:endParaRPr lang="en-US" sz="7200" dirty="0">
              <a:effectLst>
                <a:outerShdw blurRad="38100" dist="38100" dir="2700000" algn="tl">
                  <a:srgbClr val="000000">
                    <a:alpha val="43137"/>
                  </a:srgbClr>
                </a:outerShdw>
              </a:effectLst>
            </a:endParaRPr>
          </a:p>
          <a:p>
            <a:endParaRPr lang="en-US" dirty="0"/>
          </a:p>
        </p:txBody>
      </p:sp>
      <p:pic>
        <p:nvPicPr>
          <p:cNvPr id="7" name="Picture 6">
            <a:extLst>
              <a:ext uri="{FF2B5EF4-FFF2-40B4-BE49-F238E27FC236}">
                <a16:creationId xmlns:a16="http://schemas.microsoft.com/office/drawing/2014/main" xmlns="" id="{70FA1F66-50C9-4686-AF3F-0FC950773B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5844" cy="6838948"/>
          </a:xfrm>
          <a:prstGeom prst="rect">
            <a:avLst/>
          </a:prstGeom>
        </p:spPr>
      </p:pic>
    </p:spTree>
    <p:extLst>
      <p:ext uri="{BB962C8B-B14F-4D97-AF65-F5344CB8AC3E}">
        <p14:creationId xmlns:p14="http://schemas.microsoft.com/office/powerpoint/2010/main" val="2630235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1500+ Wall Background Pictures | Download Free Images on Unsplash">
            <a:extLst>
              <a:ext uri="{FF2B5EF4-FFF2-40B4-BE49-F238E27FC236}">
                <a16:creationId xmlns:a16="http://schemas.microsoft.com/office/drawing/2014/main" xmlns="" id="{E6470F4C-E455-46C7-B639-7E646942F5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3894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0E0F7A6E-20FB-4E09-BBF2-C6D4A91848FD}"/>
              </a:ext>
            </a:extLst>
          </p:cNvPr>
          <p:cNvSpPr txBox="1"/>
          <p:nvPr/>
        </p:nvSpPr>
        <p:spPr>
          <a:xfrm>
            <a:off x="2219324" y="852785"/>
            <a:ext cx="8048625" cy="4247317"/>
          </a:xfrm>
          <a:prstGeom prst="rect">
            <a:avLst/>
          </a:prstGeom>
          <a:noFill/>
        </p:spPr>
        <p:txBody>
          <a:bodyPr wrap="square">
            <a:spAutoFit/>
          </a:bodyPr>
          <a:lstStyle/>
          <a:p>
            <a:pPr algn="ctr">
              <a:defRPr/>
            </a:pPr>
            <a:r>
              <a:rPr lang="ar-SA" sz="5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latin typeface="Jameel Noori Nastaleeq" pitchFamily="2" charset="-78"/>
                <a:cs typeface="Jameel Noori Nastaleeq" pitchFamily="2" charset="-78"/>
              </a:rPr>
              <a:t>حضرت سیدنا عثمان رضی اللہ عنہ </a:t>
            </a:r>
            <a:endParaRPr lang="ur-PK" sz="5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latin typeface="Jameel Noori Nastaleeq" pitchFamily="2" charset="-78"/>
              <a:cs typeface="Jameel Noori Nastaleeq" pitchFamily="2" charset="-78"/>
            </a:endParaRPr>
          </a:p>
          <a:p>
            <a:pPr algn="ctr">
              <a:defRPr/>
            </a:pPr>
            <a:r>
              <a:rPr lang="ar-SA" sz="5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latin typeface="Jameel Noori Nastaleeq" pitchFamily="2" charset="-78"/>
                <a:cs typeface="Jameel Noori Nastaleeq" pitchFamily="2" charset="-78"/>
              </a:rPr>
              <a:t>اور حضرت عبدالرحمن ابن عوف رضی اللہ عنہ اپنی تمام تر دولت مندی کے باوجود </a:t>
            </a:r>
            <a:endParaRPr lang="ur-PK" sz="5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latin typeface="Jameel Noori Nastaleeq" pitchFamily="2" charset="-78"/>
              <a:cs typeface="Jameel Noori Nastaleeq" pitchFamily="2" charset="-78"/>
            </a:endParaRPr>
          </a:p>
          <a:p>
            <a:pPr algn="ctr">
              <a:defRPr/>
            </a:pPr>
            <a:r>
              <a:rPr lang="ar-SA" sz="5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latin typeface="Jameel Noori Nastaleeq" pitchFamily="2" charset="-78"/>
                <a:cs typeface="Jameel Noori Nastaleeq" pitchFamily="2" charset="-78"/>
              </a:rPr>
              <a:t>سرمایہ دار نہ تھے کیوں کہ وہ آزادی، مساوات اور ترقی پر ایمان نہیں لائے تھے۔ </a:t>
            </a:r>
            <a:endParaRPr lang="en-US" sz="5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latin typeface="Jameel Noori Nastaleeq" pitchFamily="2" charset="-78"/>
              <a:cs typeface="Jameel Noori Nastaleeq" pitchFamily="2" charset="-78"/>
            </a:endParaRPr>
          </a:p>
        </p:txBody>
      </p:sp>
      <p:pic>
        <p:nvPicPr>
          <p:cNvPr id="5" name="Picture 4">
            <a:extLst>
              <a:ext uri="{FF2B5EF4-FFF2-40B4-BE49-F238E27FC236}">
                <a16:creationId xmlns:a16="http://schemas.microsoft.com/office/drawing/2014/main" xmlns="" id="{8833C80F-CB74-46E8-97A6-96742B262A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9051"/>
            <a:ext cx="12197125" cy="6819898"/>
          </a:xfrm>
          <a:prstGeom prst="rect">
            <a:avLst/>
          </a:prstGeom>
        </p:spPr>
      </p:pic>
    </p:spTree>
    <p:extLst>
      <p:ext uri="{BB962C8B-B14F-4D97-AF65-F5344CB8AC3E}">
        <p14:creationId xmlns:p14="http://schemas.microsoft.com/office/powerpoint/2010/main" val="4266322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1500+ Wall Background Pictures | Download Free Images on Unsplash">
            <a:extLst>
              <a:ext uri="{FF2B5EF4-FFF2-40B4-BE49-F238E27FC236}">
                <a16:creationId xmlns:a16="http://schemas.microsoft.com/office/drawing/2014/main" xmlns="" id="{E6470F4C-E455-46C7-B639-7E646942F5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3894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874AAE09-599A-4D2E-822D-702752834613}"/>
              </a:ext>
            </a:extLst>
          </p:cNvPr>
          <p:cNvSpPr txBox="1"/>
          <p:nvPr/>
        </p:nvSpPr>
        <p:spPr>
          <a:xfrm>
            <a:off x="6096000" y="129659"/>
            <a:ext cx="6096000" cy="1200329"/>
          </a:xfrm>
          <a:prstGeom prst="rect">
            <a:avLst/>
          </a:prstGeom>
          <a:noFill/>
        </p:spPr>
        <p:txBody>
          <a:bodyPr wrap="square">
            <a:spAutoFit/>
          </a:bodyPr>
          <a:lstStyle/>
          <a:p>
            <a:pPr algn="ctr"/>
            <a:r>
              <a:rPr lang="ur-PK" sz="7200" b="1" spc="50" dirty="0">
                <a:ln w="0">
                  <a:solidFill>
                    <a:schemeClr val="tx1">
                      <a:lumMod val="50000"/>
                      <a:lumOff val="50000"/>
                    </a:schemeClr>
                  </a:solidFill>
                </a:ln>
                <a:solidFill>
                  <a:schemeClr val="bg2"/>
                </a:solidFill>
                <a:effectLst>
                  <a:outerShdw blurRad="38100" dist="38100" dir="2700000" algn="tl">
                    <a:srgbClr val="000000">
                      <a:alpha val="43137"/>
                    </a:srgbClr>
                  </a:outerShdw>
                </a:effectLst>
                <a:latin typeface="AlQalam Irtaza Hassan" panose="02000000000000000000" pitchFamily="2" charset="-78"/>
                <a:cs typeface="AlQalam Irtaza Hassan" panose="02000000000000000000" pitchFamily="2" charset="-78"/>
              </a:rPr>
              <a:t>کیپٹلزم کا عقیدہ</a:t>
            </a:r>
            <a:endParaRPr lang="en-US" sz="7200" b="1" spc="50" dirty="0">
              <a:ln w="0">
                <a:solidFill>
                  <a:schemeClr val="tx1">
                    <a:lumMod val="50000"/>
                    <a:lumOff val="50000"/>
                  </a:schemeClr>
                </a:solidFill>
              </a:ln>
              <a:solidFill>
                <a:schemeClr val="bg2"/>
              </a:solidFill>
              <a:effectLst>
                <a:outerShdw blurRad="38100" dist="38100" dir="2700000" algn="tl">
                  <a:srgbClr val="000000">
                    <a:alpha val="43137"/>
                  </a:srgbClr>
                </a:outerShdw>
              </a:effectLst>
              <a:latin typeface="AlQalam Irtaza Hassan" panose="02000000000000000000" pitchFamily="2" charset="-78"/>
              <a:cs typeface="AlQalam Irtaza Hassan" panose="02000000000000000000" pitchFamily="2" charset="-78"/>
            </a:endParaRPr>
          </a:p>
        </p:txBody>
      </p:sp>
      <p:sp>
        <p:nvSpPr>
          <p:cNvPr id="5" name="Rectangle: Rounded Corners 4">
            <a:extLst>
              <a:ext uri="{FF2B5EF4-FFF2-40B4-BE49-F238E27FC236}">
                <a16:creationId xmlns:a16="http://schemas.microsoft.com/office/drawing/2014/main" xmlns="" id="{EBE177BF-20B5-4707-BCA2-96C91887869D}"/>
              </a:ext>
            </a:extLst>
          </p:cNvPr>
          <p:cNvSpPr/>
          <p:nvPr/>
        </p:nvSpPr>
        <p:spPr>
          <a:xfrm>
            <a:off x="3295650" y="1329988"/>
            <a:ext cx="4714875" cy="1013162"/>
          </a:xfrm>
          <a:prstGeom prst="roundRect">
            <a:avLst/>
          </a:prstGeom>
          <a:solidFill>
            <a:schemeClr val="tx1">
              <a:alpha val="52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6" name="TextBox 5">
            <a:extLst>
              <a:ext uri="{FF2B5EF4-FFF2-40B4-BE49-F238E27FC236}">
                <a16:creationId xmlns:a16="http://schemas.microsoft.com/office/drawing/2014/main" xmlns="" id="{0FC0E788-2F3E-4129-A75F-538822C265DB}"/>
              </a:ext>
            </a:extLst>
          </p:cNvPr>
          <p:cNvSpPr txBox="1"/>
          <p:nvPr/>
        </p:nvSpPr>
        <p:spPr>
          <a:xfrm>
            <a:off x="2152650" y="1391544"/>
            <a:ext cx="6686549" cy="1138773"/>
          </a:xfrm>
          <a:prstGeom prst="rect">
            <a:avLst/>
          </a:prstGeom>
          <a:noFill/>
        </p:spPr>
        <p:txBody>
          <a:bodyPr wrap="square" rtlCol="0">
            <a:spAutoFit/>
          </a:bodyPr>
          <a:lstStyle/>
          <a:p>
            <a:pPr algn="ctr" rtl="1" eaLnBrk="1" fontAlgn="auto" hangingPunct="1">
              <a:spcAft>
                <a:spcPts val="0"/>
              </a:spcAft>
              <a:defRPr/>
            </a:pPr>
            <a:r>
              <a:rPr lang="ar-SA"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Jameel Noori Nastaleeq" panose="02000503000000020004" pitchFamily="2" charset="-78"/>
                <a:ea typeface="Times New Roman"/>
                <a:cs typeface="Jameel Noori Nastaleeq" panose="02000503000000020004" pitchFamily="2" charset="-78"/>
              </a:rPr>
              <a:t>آزادی</a:t>
            </a:r>
            <a:r>
              <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Jameel Noori Nastaleeq" panose="02000503000000020004" pitchFamily="2" charset="-78"/>
                <a:ea typeface="Times New Roman"/>
                <a:cs typeface="Jameel Noori Nastaleeq" panose="02000503000000020004" pitchFamily="2" charset="-78"/>
              </a:rPr>
              <a:t> </a:t>
            </a:r>
            <a:r>
              <a:rPr lang="ar-SA"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Jameel Noori Nastaleeq" panose="02000503000000020004" pitchFamily="2" charset="-78"/>
                <a:ea typeface="Times New Roman"/>
                <a:cs typeface="Jameel Noori Nastaleeq" panose="02000503000000020004" pitchFamily="2" charset="-78"/>
              </a:rPr>
              <a:t> (</a:t>
            </a:r>
            <a:r>
              <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Jameel Noori Nastaleeq" panose="02000503000000020004" pitchFamily="2" charset="-78"/>
                <a:ea typeface="Times New Roman"/>
                <a:cs typeface="Jameel Noori Nastaleeq" panose="02000503000000020004" pitchFamily="2" charset="-78"/>
              </a:rPr>
              <a:t>Freedom</a:t>
            </a:r>
            <a:r>
              <a:rPr lang="ar-SA"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Jameel Noori Nastaleeq" panose="02000503000000020004" pitchFamily="2" charset="-78"/>
                <a:ea typeface="Times New Roman"/>
                <a:cs typeface="Jameel Noori Nastaleeq" panose="02000503000000020004" pitchFamily="2" charset="-78"/>
              </a:rPr>
              <a:t>)</a:t>
            </a:r>
            <a:endParaRPr lang="ur-PK"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Jameel Noori Nastaleeq" panose="02000503000000020004" pitchFamily="2" charset="-78"/>
              <a:ea typeface="Times New Roman"/>
              <a:cs typeface="Jameel Noori Nastaleeq" panose="02000503000000020004" pitchFamily="2" charset="-78"/>
            </a:endParaRPr>
          </a:p>
          <a:p>
            <a:pPr algn="ctr"/>
            <a:endParaRPr lang="en-US" sz="1200" dirty="0"/>
          </a:p>
        </p:txBody>
      </p:sp>
      <p:sp>
        <p:nvSpPr>
          <p:cNvPr id="8" name="TextBox 7">
            <a:extLst>
              <a:ext uri="{FF2B5EF4-FFF2-40B4-BE49-F238E27FC236}">
                <a16:creationId xmlns:a16="http://schemas.microsoft.com/office/drawing/2014/main" xmlns="" id="{796FE0BF-5CC2-4F19-9C07-A9F94BC87595}"/>
              </a:ext>
            </a:extLst>
          </p:cNvPr>
          <p:cNvSpPr txBox="1"/>
          <p:nvPr/>
        </p:nvSpPr>
        <p:spPr>
          <a:xfrm>
            <a:off x="1885950" y="2591873"/>
            <a:ext cx="7705725" cy="2554545"/>
          </a:xfrm>
          <a:prstGeom prst="rect">
            <a:avLst/>
          </a:prstGeom>
          <a:noFill/>
        </p:spPr>
        <p:txBody>
          <a:bodyPr wrap="square">
            <a:spAutoFit/>
          </a:bodyPr>
          <a:lstStyle/>
          <a:p>
            <a:pPr algn="just" rtl="1" eaLnBrk="1" fontAlgn="auto" hangingPunct="1">
              <a:spcAft>
                <a:spcPts val="0"/>
              </a:spcAft>
              <a:defRPr/>
            </a:pPr>
            <a:r>
              <a:rPr lang="ar-SA" sz="3200" dirty="0">
                <a:solidFill>
                  <a:schemeClr val="accent4">
                    <a:lumMod val="60000"/>
                    <a:lumOff val="40000"/>
                  </a:schemeClr>
                </a:solidFill>
                <a:effectLst>
                  <a:outerShdw blurRad="38100" dist="38100" dir="2700000" algn="tl">
                    <a:srgbClr val="000000">
                      <a:alpha val="43137"/>
                    </a:srgbClr>
                  </a:outerShdw>
                </a:effectLst>
                <a:latin typeface="Jameel Noori Nastaleeq" panose="02000503000000020004" pitchFamily="2" charset="-78"/>
                <a:ea typeface="Calibri"/>
                <a:cs typeface="Jameel Noori Nastaleeq" panose="02000503000000020004" pitchFamily="2" charset="-78"/>
              </a:rPr>
              <a:t>آزادی کے لغوی معنی یہ ہیں کہ آپ کچھ کرنے کی صلاحیت رکھتے ہیں اور اس معاملہ میں مجبور نہیں ہیں</a:t>
            </a:r>
            <a:endParaRPr lang="en-US" sz="3200" dirty="0">
              <a:solidFill>
                <a:schemeClr val="accent4">
                  <a:lumMod val="60000"/>
                  <a:lumOff val="40000"/>
                </a:schemeClr>
              </a:solidFill>
              <a:effectLst>
                <a:outerShdw blurRad="38100" dist="38100" dir="2700000" algn="tl">
                  <a:srgbClr val="000000">
                    <a:alpha val="43137"/>
                  </a:srgbClr>
                </a:outerShdw>
              </a:effectLst>
              <a:latin typeface="Jameel Noori Nastaleeq" panose="02000503000000020004" pitchFamily="2" charset="-78"/>
              <a:ea typeface="Calibri"/>
              <a:cs typeface="Jameel Noori Nastaleeq" panose="02000503000000020004" pitchFamily="2" charset="-78"/>
            </a:endParaRPr>
          </a:p>
          <a:p>
            <a:pPr algn="just" rtl="1" eaLnBrk="1" fontAlgn="auto" hangingPunct="1">
              <a:spcAft>
                <a:spcPts val="0"/>
              </a:spcAft>
              <a:defRPr/>
            </a:pPr>
            <a:endParaRPr lang="ur-PK" sz="3200" dirty="0">
              <a:solidFill>
                <a:schemeClr val="accent4">
                  <a:lumMod val="60000"/>
                  <a:lumOff val="40000"/>
                </a:schemeClr>
              </a:solidFill>
              <a:effectLst>
                <a:outerShdw blurRad="38100" dist="38100" dir="2700000" algn="tl">
                  <a:srgbClr val="000000">
                    <a:alpha val="43137"/>
                  </a:srgbClr>
                </a:outerShdw>
              </a:effectLst>
              <a:latin typeface="Jameel Noori Nastaleeq" panose="02000503000000020004" pitchFamily="2" charset="-78"/>
              <a:ea typeface="Calibri"/>
              <a:cs typeface="Jameel Noori Nastaleeq" panose="02000503000000020004" pitchFamily="2" charset="-78"/>
            </a:endParaRPr>
          </a:p>
          <a:p>
            <a:pPr algn="just" rtl="1" eaLnBrk="1" fontAlgn="auto" hangingPunct="1">
              <a:spcAft>
                <a:spcPts val="0"/>
              </a:spcAft>
              <a:defRPr/>
            </a:pPr>
            <a:r>
              <a:rPr lang="ar-SA" sz="3200" dirty="0">
                <a:solidFill>
                  <a:schemeClr val="accent4">
                    <a:lumMod val="60000"/>
                    <a:lumOff val="40000"/>
                  </a:schemeClr>
                </a:solidFill>
                <a:effectLst>
                  <a:outerShdw blurRad="38100" dist="38100" dir="2700000" algn="tl">
                    <a:srgbClr val="000000">
                      <a:alpha val="43137"/>
                    </a:srgbClr>
                  </a:outerShdw>
                </a:effectLst>
                <a:latin typeface="Jameel Noori Nastaleeq" panose="02000503000000020004" pitchFamily="2" charset="-78"/>
                <a:ea typeface="Calibri"/>
                <a:cs typeface="Jameel Noori Nastaleeq" panose="02000503000000020004" pitchFamily="2" charset="-78"/>
              </a:rPr>
              <a:t> مثلاً جانور حرکت کرنے کی صلاحیت رکھتے ہیں۔ وہ اس معنی میں آزاد ہیں لیکن وہ کلام (بمعنی گفتگو نہیں کرسکتے ان معنوں میں وہ مجبور ہیں)</a:t>
            </a:r>
            <a:endParaRPr lang="en-US" sz="3200" b="1" dirty="0">
              <a:ln w="10541" cmpd="sng">
                <a:solidFill>
                  <a:schemeClr val="accent1">
                    <a:shade val="88000"/>
                    <a:satMod val="110000"/>
                  </a:schemeClr>
                </a:solidFill>
                <a:prstDash val="solid"/>
              </a:ln>
              <a:solidFill>
                <a:schemeClr val="accent4">
                  <a:lumMod val="60000"/>
                  <a:lumOff val="40000"/>
                </a:schemeClr>
              </a:solidFill>
              <a:effectLst>
                <a:outerShdw blurRad="38100" dist="38100" dir="2700000" algn="tl">
                  <a:srgbClr val="000000">
                    <a:alpha val="43137"/>
                  </a:srgbClr>
                </a:outerShdw>
              </a:effectLst>
              <a:latin typeface="Jameel Noori Nastaleeq" panose="02000503000000020004" pitchFamily="2" charset="-78"/>
              <a:ea typeface="Times New Roman"/>
              <a:cs typeface="Jameel Noori Nastaleeq" panose="02000503000000020004" pitchFamily="2" charset="-78"/>
            </a:endParaRPr>
          </a:p>
        </p:txBody>
      </p:sp>
      <p:pic>
        <p:nvPicPr>
          <p:cNvPr id="9" name="Picture 8">
            <a:extLst>
              <a:ext uri="{FF2B5EF4-FFF2-40B4-BE49-F238E27FC236}">
                <a16:creationId xmlns:a16="http://schemas.microsoft.com/office/drawing/2014/main" xmlns="" id="{69D603AE-470D-4042-AA79-A2E68744CB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89268" y="2685754"/>
            <a:ext cx="395364" cy="402424"/>
          </a:xfrm>
          <a:prstGeom prst="rect">
            <a:avLst/>
          </a:prstGeom>
        </p:spPr>
      </p:pic>
      <p:pic>
        <p:nvPicPr>
          <p:cNvPr id="10" name="Picture 9">
            <a:extLst>
              <a:ext uri="{FF2B5EF4-FFF2-40B4-BE49-F238E27FC236}">
                <a16:creationId xmlns:a16="http://schemas.microsoft.com/office/drawing/2014/main" xmlns="" id="{68797769-62D7-412F-A95F-4AFA9CDA83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89268" y="4143079"/>
            <a:ext cx="395364" cy="402424"/>
          </a:xfrm>
          <a:prstGeom prst="rect">
            <a:avLst/>
          </a:prstGeom>
        </p:spPr>
      </p:pic>
      <p:pic>
        <p:nvPicPr>
          <p:cNvPr id="7" name="Picture 6">
            <a:extLst>
              <a:ext uri="{FF2B5EF4-FFF2-40B4-BE49-F238E27FC236}">
                <a16:creationId xmlns:a16="http://schemas.microsoft.com/office/drawing/2014/main" xmlns="" id="{1C1A5E36-BD1A-4D58-98E2-2E96BAE222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28266"/>
          </a:xfrm>
          <a:prstGeom prst="rect">
            <a:avLst/>
          </a:prstGeom>
        </p:spPr>
      </p:pic>
    </p:spTree>
    <p:extLst>
      <p:ext uri="{BB962C8B-B14F-4D97-AF65-F5344CB8AC3E}">
        <p14:creationId xmlns:p14="http://schemas.microsoft.com/office/powerpoint/2010/main" val="2822793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1500+ Wall Background Pictures | Download Free Images on Unsplash">
            <a:extLst>
              <a:ext uri="{FF2B5EF4-FFF2-40B4-BE49-F238E27FC236}">
                <a16:creationId xmlns:a16="http://schemas.microsoft.com/office/drawing/2014/main" xmlns="" id="{E6470F4C-E455-46C7-B639-7E646942F5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3894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ADF4F350-2BBA-4F63-A527-D26DD359EA31}"/>
              </a:ext>
            </a:extLst>
          </p:cNvPr>
          <p:cNvSpPr txBox="1"/>
          <p:nvPr/>
        </p:nvSpPr>
        <p:spPr>
          <a:xfrm>
            <a:off x="2057400" y="1222713"/>
            <a:ext cx="7315200" cy="4462760"/>
          </a:xfrm>
          <a:prstGeom prst="rect">
            <a:avLst/>
          </a:prstGeom>
          <a:noFill/>
        </p:spPr>
        <p:txBody>
          <a:bodyPr wrap="square">
            <a:spAutoFit/>
          </a:bodyPr>
          <a:lstStyle/>
          <a:p>
            <a:pPr marL="36576" algn="r" rtl="1" eaLnBrk="1" fontAlgn="auto" hangingPunct="1">
              <a:lnSpc>
                <a:spcPct val="150000"/>
              </a:lnSpc>
              <a:spcAft>
                <a:spcPts val="0"/>
              </a:spcAft>
              <a:defRPr/>
            </a:pPr>
            <a:r>
              <a:rPr lang="ar-SA" sz="3200" dirty="0">
                <a:ln w="0"/>
                <a:solidFill>
                  <a:schemeClr val="accent4">
                    <a:lumMod val="60000"/>
                    <a:lumOff val="40000"/>
                  </a:schemeClr>
                </a:solidFill>
                <a:effectLst>
                  <a:outerShdw blurRad="38100" dist="19050" dir="2700000" algn="tl" rotWithShape="0">
                    <a:schemeClr val="dk1">
                      <a:alpha val="40000"/>
                    </a:schemeClr>
                  </a:outerShdw>
                </a:effectLst>
                <a:latin typeface="Jameel Noori Nastaleeq" panose="02000503000000020004" pitchFamily="2" charset="-78"/>
                <a:ea typeface="Calibri"/>
                <a:cs typeface="Jameel Noori Nastaleeq" panose="02000503000000020004" pitchFamily="2" charset="-78"/>
              </a:rPr>
              <a:t>اٹھارویں صدی عیسو</a:t>
            </a:r>
            <a:r>
              <a:rPr lang="ur-PK" sz="3200" dirty="0">
                <a:ln w="0"/>
                <a:solidFill>
                  <a:schemeClr val="accent4">
                    <a:lumMod val="60000"/>
                    <a:lumOff val="40000"/>
                  </a:schemeClr>
                </a:solidFill>
                <a:effectLst>
                  <a:outerShdw blurRad="38100" dist="19050" dir="2700000" algn="tl" rotWithShape="0">
                    <a:schemeClr val="dk1">
                      <a:alpha val="40000"/>
                    </a:schemeClr>
                  </a:outerShdw>
                </a:effectLst>
                <a:latin typeface="Jameel Noori Nastaleeq" panose="02000503000000020004" pitchFamily="2" charset="-78"/>
                <a:ea typeface="Calibri"/>
                <a:cs typeface="Jameel Noori Nastaleeq" panose="02000503000000020004" pitchFamily="2" charset="-78"/>
              </a:rPr>
              <a:t>ی</a:t>
            </a:r>
            <a:endParaRPr lang="en-US" sz="3200" dirty="0">
              <a:ln w="0"/>
              <a:solidFill>
                <a:schemeClr val="accent4">
                  <a:lumMod val="60000"/>
                  <a:lumOff val="40000"/>
                </a:schemeClr>
              </a:solidFill>
              <a:effectLst>
                <a:outerShdw blurRad="38100" dist="19050" dir="2700000" algn="tl" rotWithShape="0">
                  <a:schemeClr val="dk1">
                    <a:alpha val="40000"/>
                  </a:schemeClr>
                </a:outerShdw>
              </a:effectLst>
              <a:latin typeface="Jameel Noori Nastaleeq" panose="02000503000000020004" pitchFamily="2" charset="-78"/>
              <a:ea typeface="Calibri"/>
              <a:cs typeface="Jameel Noori Nastaleeq" panose="02000503000000020004" pitchFamily="2" charset="-78"/>
            </a:endParaRPr>
          </a:p>
          <a:p>
            <a:pPr marL="36576" algn="r" rtl="1" eaLnBrk="1" fontAlgn="auto" hangingPunct="1">
              <a:lnSpc>
                <a:spcPct val="150000"/>
              </a:lnSpc>
              <a:spcAft>
                <a:spcPts val="0"/>
              </a:spcAft>
              <a:defRPr/>
            </a:pPr>
            <a:r>
              <a:rPr lang="ar-SA" sz="3200" dirty="0">
                <a:ln w="0"/>
                <a:solidFill>
                  <a:schemeClr val="accent4">
                    <a:lumMod val="60000"/>
                    <a:lumOff val="40000"/>
                  </a:schemeClr>
                </a:solidFill>
                <a:effectLst>
                  <a:outerShdw blurRad="38100" dist="19050" dir="2700000" algn="tl" rotWithShape="0">
                    <a:schemeClr val="dk1">
                      <a:alpha val="40000"/>
                    </a:schemeClr>
                  </a:outerShdw>
                </a:effectLst>
                <a:latin typeface="Jameel Noori Nastaleeq" panose="02000503000000020004" pitchFamily="2" charset="-78"/>
                <a:ea typeface="Calibri"/>
                <a:cs typeface="Jameel Noori Nastaleeq" panose="02000503000000020004" pitchFamily="2" charset="-78"/>
              </a:rPr>
              <a:t> یورپ </a:t>
            </a:r>
            <a:endParaRPr lang="en-US" sz="3200" dirty="0">
              <a:ln w="0"/>
              <a:solidFill>
                <a:schemeClr val="accent4">
                  <a:lumMod val="60000"/>
                  <a:lumOff val="40000"/>
                </a:schemeClr>
              </a:solidFill>
              <a:effectLst>
                <a:outerShdw blurRad="38100" dist="19050" dir="2700000" algn="tl" rotWithShape="0">
                  <a:schemeClr val="dk1">
                    <a:alpha val="40000"/>
                  </a:schemeClr>
                </a:outerShdw>
              </a:effectLst>
              <a:latin typeface="Jameel Noori Nastaleeq" panose="02000503000000020004" pitchFamily="2" charset="-78"/>
              <a:ea typeface="Calibri"/>
              <a:cs typeface="Jameel Noori Nastaleeq" panose="02000503000000020004" pitchFamily="2" charset="-78"/>
            </a:endParaRPr>
          </a:p>
          <a:p>
            <a:pPr marL="36576" algn="r" rtl="1" eaLnBrk="1" fontAlgn="auto" hangingPunct="1">
              <a:lnSpc>
                <a:spcPct val="150000"/>
              </a:lnSpc>
              <a:spcAft>
                <a:spcPts val="0"/>
              </a:spcAft>
              <a:defRPr/>
            </a:pPr>
            <a:r>
              <a:rPr lang="ar-SA" sz="3200" dirty="0">
                <a:ln w="0"/>
                <a:solidFill>
                  <a:schemeClr val="accent4">
                    <a:lumMod val="60000"/>
                    <a:lumOff val="40000"/>
                  </a:schemeClr>
                </a:solidFill>
                <a:effectLst>
                  <a:outerShdw blurRad="38100" dist="19050" dir="2700000" algn="tl" rotWithShape="0">
                    <a:schemeClr val="dk1">
                      <a:alpha val="40000"/>
                    </a:schemeClr>
                  </a:outerShdw>
                </a:effectLst>
                <a:latin typeface="Jameel Noori Nastaleeq" panose="02000503000000020004" pitchFamily="2" charset="-78"/>
                <a:ea typeface="Calibri"/>
                <a:cs typeface="Jameel Noori Nastaleeq" panose="02000503000000020004" pitchFamily="2" charset="-78"/>
              </a:rPr>
              <a:t> فرانسیسی سائنس دان ڈیکارٹ (</a:t>
            </a:r>
            <a:r>
              <a:rPr lang="en-US" sz="3200" dirty="0">
                <a:ln w="0"/>
                <a:solidFill>
                  <a:schemeClr val="accent4">
                    <a:lumMod val="60000"/>
                    <a:lumOff val="40000"/>
                  </a:schemeClr>
                </a:solidFill>
                <a:effectLst>
                  <a:outerShdw blurRad="38100" dist="19050" dir="2700000" algn="tl" rotWithShape="0">
                    <a:schemeClr val="dk1">
                      <a:alpha val="40000"/>
                    </a:schemeClr>
                  </a:outerShdw>
                </a:effectLst>
                <a:latin typeface="Jameel Noori Nastaleeq" panose="02000503000000020004" pitchFamily="2" charset="-78"/>
                <a:ea typeface="Calibri"/>
                <a:cs typeface="Jameel Noori Nastaleeq" panose="02000503000000020004" pitchFamily="2" charset="-78"/>
              </a:rPr>
              <a:t>Descartes</a:t>
            </a:r>
            <a:r>
              <a:rPr lang="ar-SA" sz="3200" dirty="0">
                <a:ln w="0"/>
                <a:solidFill>
                  <a:schemeClr val="accent4">
                    <a:lumMod val="60000"/>
                    <a:lumOff val="40000"/>
                  </a:schemeClr>
                </a:solidFill>
                <a:effectLst>
                  <a:outerShdw blurRad="38100" dist="19050" dir="2700000" algn="tl" rotWithShape="0">
                    <a:schemeClr val="dk1">
                      <a:alpha val="40000"/>
                    </a:schemeClr>
                  </a:outerShdw>
                </a:effectLst>
                <a:latin typeface="Jameel Noori Nastaleeq" panose="02000503000000020004" pitchFamily="2" charset="-78"/>
                <a:ea typeface="Calibri"/>
                <a:cs typeface="Jameel Noori Nastaleeq" panose="02000503000000020004" pitchFamily="2" charset="-78"/>
              </a:rPr>
              <a:t>)</a:t>
            </a:r>
            <a:endParaRPr lang="en-US" sz="3200" dirty="0">
              <a:ln w="0"/>
              <a:solidFill>
                <a:schemeClr val="accent4">
                  <a:lumMod val="60000"/>
                  <a:lumOff val="40000"/>
                </a:schemeClr>
              </a:solidFill>
              <a:effectLst>
                <a:outerShdw blurRad="38100" dist="19050" dir="2700000" algn="tl" rotWithShape="0">
                  <a:schemeClr val="dk1">
                    <a:alpha val="40000"/>
                  </a:schemeClr>
                </a:outerShdw>
              </a:effectLst>
              <a:latin typeface="Jameel Noori Nastaleeq" panose="02000503000000020004" pitchFamily="2" charset="-78"/>
              <a:ea typeface="Calibri"/>
              <a:cs typeface="Jameel Noori Nastaleeq" panose="02000503000000020004" pitchFamily="2" charset="-78"/>
            </a:endParaRPr>
          </a:p>
          <a:p>
            <a:pPr marL="36576" algn="r" rtl="1" eaLnBrk="1" fontAlgn="auto" hangingPunct="1">
              <a:lnSpc>
                <a:spcPct val="150000"/>
              </a:lnSpc>
              <a:spcAft>
                <a:spcPts val="0"/>
              </a:spcAft>
              <a:defRPr/>
            </a:pPr>
            <a:r>
              <a:rPr lang="ar-SA" sz="3200" dirty="0">
                <a:ln w="0"/>
                <a:solidFill>
                  <a:schemeClr val="accent4">
                    <a:lumMod val="60000"/>
                    <a:lumOff val="40000"/>
                  </a:schemeClr>
                </a:solidFill>
                <a:effectLst>
                  <a:outerShdw blurRad="38100" dist="19050" dir="2700000" algn="tl" rotWithShape="0">
                    <a:schemeClr val="dk1">
                      <a:alpha val="40000"/>
                    </a:schemeClr>
                  </a:outerShdw>
                </a:effectLst>
                <a:latin typeface="Jameel Noori Nastaleeq" panose="02000503000000020004" pitchFamily="2" charset="-78"/>
                <a:ea typeface="Calibri"/>
                <a:cs typeface="Jameel Noori Nastaleeq" panose="02000503000000020004" pitchFamily="2" charset="-78"/>
              </a:rPr>
              <a:t> جرمن فلسفی کانٹ (</a:t>
            </a:r>
            <a:r>
              <a:rPr lang="en-US" sz="3200" dirty="0">
                <a:ln w="0"/>
                <a:solidFill>
                  <a:schemeClr val="accent4">
                    <a:lumMod val="60000"/>
                    <a:lumOff val="40000"/>
                  </a:schemeClr>
                </a:solidFill>
                <a:effectLst>
                  <a:outerShdw blurRad="38100" dist="19050" dir="2700000" algn="tl" rotWithShape="0">
                    <a:schemeClr val="dk1">
                      <a:alpha val="40000"/>
                    </a:schemeClr>
                  </a:outerShdw>
                </a:effectLst>
                <a:latin typeface="Jameel Noori Nastaleeq" panose="02000503000000020004" pitchFamily="2" charset="-78"/>
                <a:ea typeface="Calibri"/>
                <a:cs typeface="Jameel Noori Nastaleeq" panose="02000503000000020004" pitchFamily="2" charset="-78"/>
              </a:rPr>
              <a:t>Kant</a:t>
            </a:r>
            <a:r>
              <a:rPr lang="ar-SA" sz="3200" dirty="0">
                <a:ln w="0"/>
                <a:solidFill>
                  <a:schemeClr val="accent4">
                    <a:lumMod val="60000"/>
                    <a:lumOff val="40000"/>
                  </a:schemeClr>
                </a:solidFill>
                <a:effectLst>
                  <a:outerShdw blurRad="38100" dist="19050" dir="2700000" algn="tl" rotWithShape="0">
                    <a:schemeClr val="dk1">
                      <a:alpha val="40000"/>
                    </a:schemeClr>
                  </a:outerShdw>
                </a:effectLst>
                <a:latin typeface="Jameel Noori Nastaleeq" panose="02000503000000020004" pitchFamily="2" charset="-78"/>
                <a:ea typeface="Calibri"/>
                <a:cs typeface="Jameel Noori Nastaleeq" panose="02000503000000020004" pitchFamily="2" charset="-78"/>
              </a:rPr>
              <a:t>)</a:t>
            </a:r>
            <a:endParaRPr lang="en-US" sz="3200" dirty="0">
              <a:ln w="0"/>
              <a:solidFill>
                <a:schemeClr val="accent4">
                  <a:lumMod val="60000"/>
                  <a:lumOff val="40000"/>
                </a:schemeClr>
              </a:solidFill>
              <a:effectLst>
                <a:outerShdw blurRad="38100" dist="19050" dir="2700000" algn="tl" rotWithShape="0">
                  <a:schemeClr val="dk1">
                    <a:alpha val="40000"/>
                  </a:schemeClr>
                </a:outerShdw>
              </a:effectLst>
              <a:latin typeface="Jameel Noori Nastaleeq" panose="02000503000000020004" pitchFamily="2" charset="-78"/>
              <a:ea typeface="Calibri"/>
              <a:cs typeface="Jameel Noori Nastaleeq" panose="02000503000000020004" pitchFamily="2" charset="-78"/>
            </a:endParaRPr>
          </a:p>
          <a:p>
            <a:pPr marL="36576" algn="r" rtl="1" eaLnBrk="1" fontAlgn="auto" hangingPunct="1">
              <a:lnSpc>
                <a:spcPct val="150000"/>
              </a:lnSpc>
              <a:spcAft>
                <a:spcPts val="0"/>
              </a:spcAft>
              <a:defRPr/>
            </a:pPr>
            <a:r>
              <a:rPr lang="ar-SA" sz="3200" dirty="0">
                <a:ln w="0"/>
                <a:solidFill>
                  <a:schemeClr val="accent4">
                    <a:lumMod val="60000"/>
                    <a:lumOff val="40000"/>
                  </a:schemeClr>
                </a:solidFill>
                <a:effectLst>
                  <a:outerShdw blurRad="38100" dist="19050" dir="2700000" algn="tl" rotWithShape="0">
                    <a:schemeClr val="dk1">
                      <a:alpha val="40000"/>
                    </a:schemeClr>
                  </a:outerShdw>
                </a:effectLst>
                <a:latin typeface="Jameel Noori Nastaleeq" panose="02000503000000020004" pitchFamily="2" charset="-78"/>
                <a:ea typeface="Calibri"/>
                <a:cs typeface="Jameel Noori Nastaleeq" panose="02000503000000020004" pitchFamily="2" charset="-78"/>
              </a:rPr>
              <a:t> انسان کا وجود اس بات سے ثابت ہوتا ہے کہ وہ سوچ سکتا ہے۔ </a:t>
            </a:r>
            <a:endParaRPr lang="en-US" sz="3200" dirty="0">
              <a:ln w="0"/>
              <a:solidFill>
                <a:schemeClr val="accent4">
                  <a:lumMod val="60000"/>
                  <a:lumOff val="40000"/>
                </a:schemeClr>
              </a:solidFill>
              <a:effectLst>
                <a:outerShdw blurRad="38100" dist="19050" dir="2700000" algn="tl" rotWithShape="0">
                  <a:schemeClr val="dk1">
                    <a:alpha val="40000"/>
                  </a:schemeClr>
                </a:outerShdw>
              </a:effectLst>
              <a:latin typeface="Jameel Noori Nastaleeq" panose="02000503000000020004" pitchFamily="2" charset="-78"/>
              <a:ea typeface="Calibri"/>
              <a:cs typeface="Jameel Noori Nastaleeq" panose="02000503000000020004" pitchFamily="2" charset="-78"/>
            </a:endParaRPr>
          </a:p>
          <a:p>
            <a:pPr marL="36576" algn="r" rtl="1" eaLnBrk="1" fontAlgn="auto" hangingPunct="1">
              <a:lnSpc>
                <a:spcPct val="150000"/>
              </a:lnSpc>
              <a:spcAft>
                <a:spcPts val="0"/>
              </a:spcAft>
              <a:defRPr/>
            </a:pPr>
            <a:r>
              <a:rPr lang="ar-SA" sz="3200" dirty="0">
                <a:ln w="0"/>
                <a:solidFill>
                  <a:schemeClr val="accent4">
                    <a:lumMod val="60000"/>
                    <a:lumOff val="40000"/>
                  </a:schemeClr>
                </a:solidFill>
                <a:effectLst>
                  <a:outerShdw blurRad="38100" dist="19050" dir="2700000" algn="tl" rotWithShape="0">
                    <a:schemeClr val="dk1">
                      <a:alpha val="40000"/>
                    </a:schemeClr>
                  </a:outerShdw>
                </a:effectLst>
                <a:latin typeface="Jameel Noori Nastaleeq" panose="02000503000000020004" pitchFamily="2" charset="-78"/>
                <a:ea typeface="Calibri"/>
                <a:cs typeface="Jameel Noori Nastaleeq" panose="02000503000000020004" pitchFamily="2" charset="-78"/>
              </a:rPr>
              <a:t> </a:t>
            </a:r>
            <a:r>
              <a:rPr lang="en-US" sz="3200" dirty="0">
                <a:ln w="0"/>
                <a:solidFill>
                  <a:schemeClr val="accent4">
                    <a:lumMod val="60000"/>
                    <a:lumOff val="40000"/>
                  </a:schemeClr>
                </a:solidFill>
                <a:effectLst>
                  <a:outerShdw blurRad="38100" dist="19050" dir="2700000" algn="tl" rotWithShape="0">
                    <a:schemeClr val="dk1">
                      <a:alpha val="40000"/>
                    </a:schemeClr>
                  </a:outerShdw>
                </a:effectLst>
                <a:latin typeface="Jameel Noori Nastaleeq" panose="02000503000000020004" pitchFamily="2" charset="-78"/>
                <a:ea typeface="Calibri"/>
                <a:cs typeface="Jameel Noori Nastaleeq" panose="02000503000000020004" pitchFamily="2" charset="-78"/>
              </a:rPr>
              <a:t>I think therefore  I am</a:t>
            </a:r>
            <a:r>
              <a:rPr lang="ar-SA" sz="3200" dirty="0">
                <a:ln w="0"/>
                <a:solidFill>
                  <a:schemeClr val="accent4">
                    <a:lumMod val="60000"/>
                    <a:lumOff val="40000"/>
                  </a:schemeClr>
                </a:solidFill>
                <a:effectLst>
                  <a:outerShdw blurRad="38100" dist="19050" dir="2700000" algn="tl" rotWithShape="0">
                    <a:schemeClr val="dk1">
                      <a:alpha val="40000"/>
                    </a:schemeClr>
                  </a:outerShdw>
                </a:effectLst>
                <a:latin typeface="Jameel Noori Nastaleeq" panose="02000503000000020004" pitchFamily="2" charset="-78"/>
                <a:ea typeface="Calibri"/>
                <a:cs typeface="Jameel Noori Nastaleeq" panose="02000503000000020004" pitchFamily="2" charset="-78"/>
              </a:rPr>
              <a:t> </a:t>
            </a:r>
            <a:r>
              <a:rPr lang="en-US" sz="3200" dirty="0">
                <a:ln w="0"/>
                <a:solidFill>
                  <a:schemeClr val="accent4">
                    <a:lumMod val="60000"/>
                    <a:lumOff val="40000"/>
                  </a:schemeClr>
                </a:solidFill>
                <a:effectLst>
                  <a:outerShdw blurRad="38100" dist="19050" dir="2700000" algn="tl" rotWithShape="0">
                    <a:schemeClr val="dk1">
                      <a:alpha val="40000"/>
                    </a:schemeClr>
                  </a:outerShdw>
                </a:effectLst>
                <a:latin typeface="Jameel Noori Nastaleeq" panose="02000503000000020004" pitchFamily="2" charset="-78"/>
                <a:ea typeface="Calibri"/>
                <a:cs typeface="Jameel Noori Nastaleeq" panose="02000503000000020004" pitchFamily="2" charset="-78"/>
              </a:rPr>
              <a:t>  </a:t>
            </a:r>
            <a:r>
              <a:rPr lang="ar-SA" sz="3200" dirty="0">
                <a:ln w="0"/>
                <a:solidFill>
                  <a:schemeClr val="accent4">
                    <a:lumMod val="60000"/>
                    <a:lumOff val="40000"/>
                  </a:schemeClr>
                </a:solidFill>
                <a:effectLst>
                  <a:outerShdw blurRad="38100" dist="19050" dir="2700000" algn="tl" rotWithShape="0">
                    <a:schemeClr val="dk1">
                      <a:alpha val="40000"/>
                    </a:schemeClr>
                  </a:outerShdw>
                </a:effectLst>
                <a:latin typeface="Jameel Noori Nastaleeq" panose="02000503000000020004" pitchFamily="2" charset="-78"/>
                <a:ea typeface="Calibri"/>
                <a:cs typeface="Jameel Noori Nastaleeq" panose="02000503000000020004" pitchFamily="2" charset="-78"/>
              </a:rPr>
              <a:t>(میں سوچ سکتا ہوں لہٰذا میں موجود ہوں)</a:t>
            </a:r>
            <a:endParaRPr lang="en-US" sz="2800" dirty="0">
              <a:ln w="0"/>
              <a:solidFill>
                <a:schemeClr val="accent4">
                  <a:lumMod val="60000"/>
                  <a:lumOff val="40000"/>
                </a:schemeClr>
              </a:solidFill>
              <a:effectLst>
                <a:outerShdw blurRad="38100" dist="19050" dir="2700000" algn="tl" rotWithShape="0">
                  <a:schemeClr val="dk1">
                    <a:alpha val="40000"/>
                  </a:schemeClr>
                </a:outerShdw>
              </a:effectLst>
              <a:latin typeface="Jameel Noori Nastaleeq" panose="02000503000000020004" pitchFamily="2" charset="-78"/>
              <a:cs typeface="Jameel Noori Nastaleeq" panose="02000503000000020004" pitchFamily="2" charset="-78"/>
            </a:endParaRPr>
          </a:p>
        </p:txBody>
      </p:sp>
      <p:sp>
        <p:nvSpPr>
          <p:cNvPr id="5" name="Rectangle: Rounded Corners 4">
            <a:extLst>
              <a:ext uri="{FF2B5EF4-FFF2-40B4-BE49-F238E27FC236}">
                <a16:creationId xmlns:a16="http://schemas.microsoft.com/office/drawing/2014/main" xmlns="" id="{3C119341-A825-4B0E-8F2B-4142B7FEF60C}"/>
              </a:ext>
            </a:extLst>
          </p:cNvPr>
          <p:cNvSpPr/>
          <p:nvPr/>
        </p:nvSpPr>
        <p:spPr>
          <a:xfrm>
            <a:off x="3552825" y="120313"/>
            <a:ext cx="4714875" cy="1013162"/>
          </a:xfrm>
          <a:prstGeom prst="roundRect">
            <a:avLst/>
          </a:prstGeom>
          <a:solidFill>
            <a:schemeClr val="tx1">
              <a:alpha val="52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6" name="TextBox 5">
            <a:extLst>
              <a:ext uri="{FF2B5EF4-FFF2-40B4-BE49-F238E27FC236}">
                <a16:creationId xmlns:a16="http://schemas.microsoft.com/office/drawing/2014/main" xmlns="" id="{53D0C6DC-0B91-433D-87CD-CF77B9BFBDDE}"/>
              </a:ext>
            </a:extLst>
          </p:cNvPr>
          <p:cNvSpPr txBox="1"/>
          <p:nvPr/>
        </p:nvSpPr>
        <p:spPr>
          <a:xfrm>
            <a:off x="2409825" y="181869"/>
            <a:ext cx="6686549" cy="1138773"/>
          </a:xfrm>
          <a:prstGeom prst="rect">
            <a:avLst/>
          </a:prstGeom>
          <a:noFill/>
        </p:spPr>
        <p:txBody>
          <a:bodyPr wrap="square" rtlCol="0">
            <a:spAutoFit/>
          </a:bodyPr>
          <a:lstStyle/>
          <a:p>
            <a:pPr algn="ctr" rtl="1" eaLnBrk="1" fontAlgn="auto" hangingPunct="1">
              <a:spcAft>
                <a:spcPts val="0"/>
              </a:spcAft>
              <a:defRPr/>
            </a:pPr>
            <a:r>
              <a:rPr lang="ar-SA"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Jameel Noori Nastaleeq" panose="02000503000000020004" pitchFamily="2" charset="-78"/>
                <a:ea typeface="Times New Roman"/>
                <a:cs typeface="Jameel Noori Nastaleeq" panose="02000503000000020004" pitchFamily="2" charset="-78"/>
              </a:rPr>
              <a:t>آزادی</a:t>
            </a:r>
            <a:r>
              <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Jameel Noori Nastaleeq" panose="02000503000000020004" pitchFamily="2" charset="-78"/>
                <a:ea typeface="Times New Roman"/>
                <a:cs typeface="Jameel Noori Nastaleeq" panose="02000503000000020004" pitchFamily="2" charset="-78"/>
              </a:rPr>
              <a:t> </a:t>
            </a:r>
            <a:r>
              <a:rPr lang="ar-SA"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Jameel Noori Nastaleeq" panose="02000503000000020004" pitchFamily="2" charset="-78"/>
                <a:ea typeface="Times New Roman"/>
                <a:cs typeface="Jameel Noori Nastaleeq" panose="02000503000000020004" pitchFamily="2" charset="-78"/>
              </a:rPr>
              <a:t> (</a:t>
            </a:r>
            <a:r>
              <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Jameel Noori Nastaleeq" panose="02000503000000020004" pitchFamily="2" charset="-78"/>
                <a:ea typeface="Times New Roman"/>
                <a:cs typeface="Jameel Noori Nastaleeq" panose="02000503000000020004" pitchFamily="2" charset="-78"/>
              </a:rPr>
              <a:t>Freedom</a:t>
            </a:r>
            <a:r>
              <a:rPr lang="ar-SA"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Jameel Noori Nastaleeq" panose="02000503000000020004" pitchFamily="2" charset="-78"/>
                <a:ea typeface="Times New Roman"/>
                <a:cs typeface="Jameel Noori Nastaleeq" panose="02000503000000020004" pitchFamily="2" charset="-78"/>
              </a:rPr>
              <a:t>)</a:t>
            </a:r>
            <a:endParaRPr lang="ur-PK"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Jameel Noori Nastaleeq" panose="02000503000000020004" pitchFamily="2" charset="-78"/>
              <a:ea typeface="Times New Roman"/>
              <a:cs typeface="Jameel Noori Nastaleeq" panose="02000503000000020004" pitchFamily="2" charset="-78"/>
            </a:endParaRPr>
          </a:p>
          <a:p>
            <a:pPr algn="ctr"/>
            <a:endParaRPr lang="en-US" sz="1200" dirty="0"/>
          </a:p>
        </p:txBody>
      </p:sp>
      <p:pic>
        <p:nvPicPr>
          <p:cNvPr id="7" name="Picture 6">
            <a:extLst>
              <a:ext uri="{FF2B5EF4-FFF2-40B4-BE49-F238E27FC236}">
                <a16:creationId xmlns:a16="http://schemas.microsoft.com/office/drawing/2014/main" xmlns="" id="{83E75BF3-250E-407B-BF93-6D1BA43889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72600" y="1533229"/>
            <a:ext cx="395364" cy="402424"/>
          </a:xfrm>
          <a:prstGeom prst="rect">
            <a:avLst/>
          </a:prstGeom>
        </p:spPr>
      </p:pic>
      <p:pic>
        <p:nvPicPr>
          <p:cNvPr id="8" name="Picture 7">
            <a:extLst>
              <a:ext uri="{FF2B5EF4-FFF2-40B4-BE49-F238E27FC236}">
                <a16:creationId xmlns:a16="http://schemas.microsoft.com/office/drawing/2014/main" xmlns="" id="{CD1E3E44-7B90-416A-89D9-280192F3C4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72600" y="2246169"/>
            <a:ext cx="395364" cy="402424"/>
          </a:xfrm>
          <a:prstGeom prst="rect">
            <a:avLst/>
          </a:prstGeom>
        </p:spPr>
      </p:pic>
      <p:pic>
        <p:nvPicPr>
          <p:cNvPr id="9" name="Picture 8">
            <a:extLst>
              <a:ext uri="{FF2B5EF4-FFF2-40B4-BE49-F238E27FC236}">
                <a16:creationId xmlns:a16="http://schemas.microsoft.com/office/drawing/2014/main" xmlns="" id="{7D693F39-70D9-40A2-A6EC-E51F63C73C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72600" y="2957154"/>
            <a:ext cx="395364" cy="402424"/>
          </a:xfrm>
          <a:prstGeom prst="rect">
            <a:avLst/>
          </a:prstGeom>
        </p:spPr>
      </p:pic>
      <p:pic>
        <p:nvPicPr>
          <p:cNvPr id="10" name="Picture 9">
            <a:extLst>
              <a:ext uri="{FF2B5EF4-FFF2-40B4-BE49-F238E27FC236}">
                <a16:creationId xmlns:a16="http://schemas.microsoft.com/office/drawing/2014/main" xmlns="" id="{1F09D7AF-DC98-4175-9C8D-4DDE322C72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72600" y="3689437"/>
            <a:ext cx="395364" cy="402424"/>
          </a:xfrm>
          <a:prstGeom prst="rect">
            <a:avLst/>
          </a:prstGeom>
        </p:spPr>
      </p:pic>
      <p:pic>
        <p:nvPicPr>
          <p:cNvPr id="11" name="Picture 10">
            <a:extLst>
              <a:ext uri="{FF2B5EF4-FFF2-40B4-BE49-F238E27FC236}">
                <a16:creationId xmlns:a16="http://schemas.microsoft.com/office/drawing/2014/main" xmlns="" id="{0FC44A8A-7F80-44DC-BF4B-5D49931101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72600" y="4381079"/>
            <a:ext cx="395364" cy="402424"/>
          </a:xfrm>
          <a:prstGeom prst="rect">
            <a:avLst/>
          </a:prstGeom>
        </p:spPr>
      </p:pic>
      <p:pic>
        <p:nvPicPr>
          <p:cNvPr id="12" name="Picture 11">
            <a:extLst>
              <a:ext uri="{FF2B5EF4-FFF2-40B4-BE49-F238E27FC236}">
                <a16:creationId xmlns:a16="http://schemas.microsoft.com/office/drawing/2014/main" xmlns="" id="{8CC2E91C-1D85-4B17-9164-DF0490D6BD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72600" y="5163233"/>
            <a:ext cx="395364" cy="402424"/>
          </a:xfrm>
          <a:prstGeom prst="rect">
            <a:avLst/>
          </a:prstGeom>
        </p:spPr>
      </p:pic>
      <p:pic>
        <p:nvPicPr>
          <p:cNvPr id="13" name="Picture 12">
            <a:extLst>
              <a:ext uri="{FF2B5EF4-FFF2-40B4-BE49-F238E27FC236}">
                <a16:creationId xmlns:a16="http://schemas.microsoft.com/office/drawing/2014/main" xmlns="" id="{407C5442-AD15-481B-AB62-6D49609318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792018"/>
          </a:xfrm>
          <a:prstGeom prst="rect">
            <a:avLst/>
          </a:prstGeom>
        </p:spPr>
      </p:pic>
    </p:spTree>
    <p:extLst>
      <p:ext uri="{BB962C8B-B14F-4D97-AF65-F5344CB8AC3E}">
        <p14:creationId xmlns:p14="http://schemas.microsoft.com/office/powerpoint/2010/main" val="233453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1500+ Wall Background Pictures | Download Free Images on Unsplash">
            <a:extLst>
              <a:ext uri="{FF2B5EF4-FFF2-40B4-BE49-F238E27FC236}">
                <a16:creationId xmlns:a16="http://schemas.microsoft.com/office/drawing/2014/main" xmlns="" id="{E6470F4C-E455-46C7-B639-7E646942F5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3894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9D6BEA0C-7F50-4123-B0BC-8C8E15C04D17}"/>
              </a:ext>
            </a:extLst>
          </p:cNvPr>
          <p:cNvSpPr txBox="1"/>
          <p:nvPr/>
        </p:nvSpPr>
        <p:spPr>
          <a:xfrm>
            <a:off x="1724025" y="131832"/>
            <a:ext cx="8515350" cy="1415772"/>
          </a:xfrm>
          <a:prstGeom prst="rect">
            <a:avLst/>
          </a:prstGeom>
          <a:noFill/>
        </p:spPr>
        <p:txBody>
          <a:bodyPr wrap="square">
            <a:spAutoFit/>
          </a:bodyPr>
          <a:lstStyle/>
          <a:p>
            <a:pPr algn="ctr" rtl="1"/>
            <a:r>
              <a:rPr lang="ur-PK" sz="5400" b="1" spc="50" dirty="0">
                <a:ln w="0">
                  <a:solidFill>
                    <a:schemeClr val="bg2">
                      <a:lumMod val="75000"/>
                    </a:schemeClr>
                  </a:solidFill>
                </a:ln>
                <a:solidFill>
                  <a:schemeClr val="bg2"/>
                </a:solidFill>
                <a:effectLst>
                  <a:outerShdw blurRad="38100" dist="38100" dir="2700000" algn="tl">
                    <a:srgbClr val="000000">
                      <a:alpha val="43137"/>
                    </a:srgbClr>
                  </a:outerShdw>
                </a:effectLst>
                <a:latin typeface="AlQalam Irtaza Hassan" panose="02000000000000000000" pitchFamily="2" charset="-78"/>
                <a:cs typeface="AlQalam Irtaza Hassan" panose="02000000000000000000" pitchFamily="2" charset="-78"/>
              </a:rPr>
              <a:t>رینے دیکارٹ </a:t>
            </a:r>
            <a:endParaRPr lang="en-US" sz="5400" b="1" spc="50" dirty="0">
              <a:ln w="0">
                <a:solidFill>
                  <a:schemeClr val="bg2">
                    <a:lumMod val="75000"/>
                  </a:schemeClr>
                </a:solidFill>
              </a:ln>
              <a:solidFill>
                <a:schemeClr val="bg2"/>
              </a:solidFill>
              <a:effectLst>
                <a:outerShdw blurRad="38100" dist="38100" dir="2700000" algn="tl">
                  <a:srgbClr val="000000">
                    <a:alpha val="43137"/>
                  </a:srgbClr>
                </a:outerShdw>
              </a:effectLst>
              <a:latin typeface="AlQalam Irtaza Hassan" panose="02000000000000000000" pitchFamily="2" charset="-78"/>
              <a:cs typeface="AlQalam Irtaza Hassan" panose="02000000000000000000" pitchFamily="2" charset="-78"/>
            </a:endParaRPr>
          </a:p>
          <a:p>
            <a:pPr algn="ctr" rtl="1"/>
            <a:r>
              <a:rPr lang="ur-PK" sz="3200" b="1" dirty="0">
                <a:ln w="10160">
                  <a:solidFill>
                    <a:schemeClr val="bg2"/>
                  </a:solidFill>
                  <a:prstDash val="solid"/>
                </a:ln>
                <a:solidFill>
                  <a:srgbClr val="FFFFFF"/>
                </a:solidFill>
                <a:effectLst>
                  <a:outerShdw blurRad="38100" dist="38100" dir="2700000" algn="tl" rotWithShape="0">
                    <a:srgbClr val="000000">
                      <a:alpha val="43137"/>
                    </a:srgbClr>
                  </a:outerShdw>
                </a:effectLst>
              </a:rPr>
              <a:t>1596-1650</a:t>
            </a:r>
            <a:r>
              <a:rPr lang="en-US" sz="3200" b="1" dirty="0">
                <a:ln w="10160">
                  <a:solidFill>
                    <a:schemeClr val="bg2"/>
                  </a:solidFill>
                  <a:prstDash val="solid"/>
                </a:ln>
                <a:solidFill>
                  <a:srgbClr val="FFFFFF"/>
                </a:solidFill>
                <a:effectLst>
                  <a:outerShdw blurRad="38100" dist="38100" dir="2700000" algn="tl" rotWithShape="0">
                    <a:srgbClr val="000000">
                      <a:alpha val="43137"/>
                    </a:srgbClr>
                  </a:outerShdw>
                </a:effectLst>
              </a:rPr>
              <a:t>René Descartes </a:t>
            </a:r>
            <a:endParaRPr lang="en-US" b="1" spc="50" dirty="0">
              <a:ln w="10160">
                <a:solidFill>
                  <a:schemeClr val="bg2"/>
                </a:solidFill>
                <a:prstDash val="solid"/>
              </a:ln>
              <a:solidFill>
                <a:schemeClr val="bg2"/>
              </a:solidFill>
              <a:effectLst>
                <a:outerShdw blurRad="38100" dist="38100" dir="2700000" algn="tl" rotWithShape="0">
                  <a:srgbClr val="000000">
                    <a:alpha val="43137"/>
                  </a:srgbClr>
                </a:outerShdw>
              </a:effectLst>
            </a:endParaRPr>
          </a:p>
        </p:txBody>
      </p:sp>
      <p:sp>
        <p:nvSpPr>
          <p:cNvPr id="6" name="TextBox 5">
            <a:extLst>
              <a:ext uri="{FF2B5EF4-FFF2-40B4-BE49-F238E27FC236}">
                <a16:creationId xmlns:a16="http://schemas.microsoft.com/office/drawing/2014/main" xmlns="" id="{B5A137F5-BF8A-444B-BDB8-08799171370E}"/>
              </a:ext>
            </a:extLst>
          </p:cNvPr>
          <p:cNvSpPr txBox="1"/>
          <p:nvPr/>
        </p:nvSpPr>
        <p:spPr>
          <a:xfrm>
            <a:off x="561975" y="2223611"/>
            <a:ext cx="8982075" cy="2985433"/>
          </a:xfrm>
          <a:prstGeom prst="rect">
            <a:avLst/>
          </a:prstGeom>
          <a:noFill/>
        </p:spPr>
        <p:txBody>
          <a:bodyPr wrap="square">
            <a:spAutoFit/>
          </a:bodyPr>
          <a:lstStyle/>
          <a:p>
            <a:pPr algn="r" rtl="1" eaLnBrk="1" hangingPunct="1">
              <a:lnSpc>
                <a:spcPct val="150000"/>
              </a:lnSpc>
            </a:pPr>
            <a:r>
              <a:rPr lang="ur-PK" altLang="en-US" sz="3200" dirty="0">
                <a:solidFill>
                  <a:schemeClr val="accent4">
                    <a:lumMod val="60000"/>
                    <a:lumOff val="40000"/>
                  </a:schemeClr>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hlinkClick r:id="rId3" tooltip="فرانسیسی">
                  <a:extLst>
                    <a:ext uri="{A12FA001-AC4F-418D-AE19-62706E023703}">
                      <ahyp:hlinkClr xmlns:ahyp="http://schemas.microsoft.com/office/drawing/2018/hyperlinkcolor" xmlns="" val="tx"/>
                    </a:ext>
                  </a:extLst>
                </a:hlinkClick>
              </a:rPr>
              <a:t>فرانسیسی</a:t>
            </a:r>
            <a:r>
              <a:rPr lang="ur-PK" altLang="en-US" sz="3200" dirty="0">
                <a:solidFill>
                  <a:schemeClr val="accent4">
                    <a:lumMod val="60000"/>
                    <a:lumOff val="40000"/>
                  </a:schemeClr>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rPr>
              <a:t> </a:t>
            </a:r>
            <a:r>
              <a:rPr lang="ur-PK" altLang="en-US" sz="3200" dirty="0">
                <a:solidFill>
                  <a:schemeClr val="accent4">
                    <a:lumMod val="60000"/>
                    <a:lumOff val="40000"/>
                  </a:schemeClr>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hlinkClick r:id="rId4" tooltip="ریاضی دان">
                  <a:extLst>
                    <a:ext uri="{A12FA001-AC4F-418D-AE19-62706E023703}">
                      <ahyp:hlinkClr xmlns:ahyp="http://schemas.microsoft.com/office/drawing/2018/hyperlinkcolor" xmlns="" val="tx"/>
                    </a:ext>
                  </a:extLst>
                </a:hlinkClick>
              </a:rPr>
              <a:t>ریاضی دان</a:t>
            </a:r>
            <a:r>
              <a:rPr lang="ur-PK" altLang="en-US" sz="3200" dirty="0">
                <a:solidFill>
                  <a:schemeClr val="accent4">
                    <a:lumMod val="60000"/>
                    <a:lumOff val="40000"/>
                  </a:schemeClr>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rPr>
              <a:t>  </a:t>
            </a:r>
            <a:r>
              <a:rPr lang="ur-PK" altLang="en-US" sz="3200" dirty="0">
                <a:solidFill>
                  <a:schemeClr val="accent4">
                    <a:lumMod val="60000"/>
                    <a:lumOff val="40000"/>
                  </a:schemeClr>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hlinkClick r:id="rId5" tooltip="پیرس">
                  <a:extLst>
                    <a:ext uri="{A12FA001-AC4F-418D-AE19-62706E023703}">
                      <ahyp:hlinkClr xmlns:ahyp="http://schemas.microsoft.com/office/drawing/2018/hyperlinkcolor" xmlns="" val="tx"/>
                    </a:ext>
                  </a:extLst>
                </a:hlinkClick>
              </a:rPr>
              <a:t>پیرس</a:t>
            </a:r>
            <a:r>
              <a:rPr lang="ur-PK" altLang="en-US" sz="3200" dirty="0">
                <a:solidFill>
                  <a:schemeClr val="accent4">
                    <a:lumMod val="60000"/>
                    <a:lumOff val="40000"/>
                  </a:schemeClr>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rPr>
              <a:t> میں </a:t>
            </a:r>
            <a:r>
              <a:rPr lang="ur-PK" altLang="en-US" sz="3200" dirty="0">
                <a:solidFill>
                  <a:schemeClr val="accent4">
                    <a:lumMod val="60000"/>
                    <a:lumOff val="40000"/>
                  </a:schemeClr>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hlinkClick r:id="rId6" tooltip="ریاضی">
                  <a:extLst>
                    <a:ext uri="{A12FA001-AC4F-418D-AE19-62706E023703}">
                      <ahyp:hlinkClr xmlns:ahyp="http://schemas.microsoft.com/office/drawing/2018/hyperlinkcolor" xmlns="" val="tx"/>
                    </a:ext>
                  </a:extLst>
                </a:hlinkClick>
              </a:rPr>
              <a:t>ریاضی</a:t>
            </a:r>
            <a:r>
              <a:rPr lang="ur-PK" altLang="en-US" sz="3200" dirty="0">
                <a:solidFill>
                  <a:schemeClr val="accent4">
                    <a:lumMod val="60000"/>
                    <a:lumOff val="40000"/>
                  </a:schemeClr>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rPr>
              <a:t> ، طبعیات اور الہیات کی تعلیم حاصل کی۔</a:t>
            </a:r>
          </a:p>
          <a:p>
            <a:pPr algn="r" rtl="1" eaLnBrk="1" hangingPunct="1">
              <a:lnSpc>
                <a:spcPct val="150000"/>
              </a:lnSpc>
            </a:pPr>
            <a:r>
              <a:rPr lang="ur-PK" altLang="en-US" sz="3200" dirty="0">
                <a:solidFill>
                  <a:schemeClr val="accent4">
                    <a:lumMod val="60000"/>
                    <a:lumOff val="40000"/>
                  </a:schemeClr>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hlinkClick r:id="rId7" tooltip="الجبرا">
                  <a:extLst>
                    <a:ext uri="{A12FA001-AC4F-418D-AE19-62706E023703}">
                      <ahyp:hlinkClr xmlns:ahyp="http://schemas.microsoft.com/office/drawing/2018/hyperlinkcolor" xmlns="" val="tx"/>
                    </a:ext>
                  </a:extLst>
                </a:hlinkClick>
              </a:rPr>
              <a:t>الجبرا</a:t>
            </a:r>
            <a:r>
              <a:rPr lang="ur-PK" altLang="en-US" sz="3200" dirty="0">
                <a:solidFill>
                  <a:schemeClr val="accent4">
                    <a:lumMod val="60000"/>
                    <a:lumOff val="40000"/>
                  </a:schemeClr>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rPr>
              <a:t> اور </a:t>
            </a:r>
            <a:r>
              <a:rPr lang="ur-PK" altLang="en-US" sz="3200" dirty="0">
                <a:solidFill>
                  <a:schemeClr val="accent4">
                    <a:lumMod val="60000"/>
                    <a:lumOff val="40000"/>
                  </a:schemeClr>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hlinkClick r:id="rId8" tooltip="ہندسہ">
                  <a:extLst>
                    <a:ext uri="{A12FA001-AC4F-418D-AE19-62706E023703}">
                      <ahyp:hlinkClr xmlns:ahyp="http://schemas.microsoft.com/office/drawing/2018/hyperlinkcolor" xmlns="" val="tx"/>
                    </a:ext>
                  </a:extLst>
                </a:hlinkClick>
              </a:rPr>
              <a:t>جیومیٹری</a:t>
            </a:r>
            <a:r>
              <a:rPr lang="ur-PK" altLang="en-US" sz="3200" dirty="0">
                <a:solidFill>
                  <a:schemeClr val="accent4">
                    <a:lumMod val="60000"/>
                    <a:lumOff val="40000"/>
                  </a:schemeClr>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rPr>
              <a:t> کے امتزاج کا ایک طریقہ ایجاد کیا جسے اب </a:t>
            </a:r>
            <a:r>
              <a:rPr lang="ur-PK" altLang="en-US" sz="3200" dirty="0">
                <a:solidFill>
                  <a:schemeClr val="accent4">
                    <a:lumMod val="60000"/>
                    <a:lumOff val="40000"/>
                  </a:schemeClr>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hlinkClick r:id="rId9" tooltip="تحلیلی ہندسہ">
                  <a:extLst>
                    <a:ext uri="{A12FA001-AC4F-418D-AE19-62706E023703}">
                      <ahyp:hlinkClr xmlns:ahyp="http://schemas.microsoft.com/office/drawing/2018/hyperlinkcolor" xmlns="" val="tx"/>
                    </a:ext>
                  </a:extLst>
                </a:hlinkClick>
              </a:rPr>
              <a:t>تحلیلی ہندسہ</a:t>
            </a:r>
            <a:r>
              <a:rPr lang="ur-PK" altLang="en-US" sz="3200" dirty="0">
                <a:solidFill>
                  <a:schemeClr val="accent4">
                    <a:lumMod val="60000"/>
                    <a:lumOff val="40000"/>
                  </a:schemeClr>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rPr>
              <a:t> </a:t>
            </a:r>
            <a:r>
              <a:rPr lang="en-US" altLang="en-US" sz="3200" dirty="0">
                <a:solidFill>
                  <a:schemeClr val="accent4">
                    <a:lumMod val="60000"/>
                    <a:lumOff val="40000"/>
                  </a:schemeClr>
                </a:solidFill>
                <a:effectLst>
                  <a:outerShdw blurRad="38100" dist="38100" dir="2700000" algn="tl">
                    <a:srgbClr val="000000">
                      <a:alpha val="43137"/>
                    </a:srgbClr>
                  </a:outerShdw>
                </a:effectLst>
                <a:latin typeface="Dubai Medium" panose="020B0603030403030204" pitchFamily="34" charset="-78"/>
                <a:cs typeface="Dubai Medium" panose="020B0603030403030204" pitchFamily="34" charset="-78"/>
              </a:rPr>
              <a:t>Analytic </a:t>
            </a:r>
            <a:r>
              <a:rPr lang="en-US" altLang="en-US" sz="3200" dirty="0" err="1">
                <a:solidFill>
                  <a:schemeClr val="accent4">
                    <a:lumMod val="60000"/>
                    <a:lumOff val="40000"/>
                  </a:schemeClr>
                </a:solidFill>
                <a:effectLst>
                  <a:outerShdw blurRad="38100" dist="38100" dir="2700000" algn="tl">
                    <a:srgbClr val="000000">
                      <a:alpha val="43137"/>
                    </a:srgbClr>
                  </a:outerShdw>
                </a:effectLst>
                <a:latin typeface="Dubai Medium" panose="020B0603030403030204" pitchFamily="34" charset="-78"/>
                <a:cs typeface="Dubai Medium" panose="020B0603030403030204" pitchFamily="34" charset="-78"/>
              </a:rPr>
              <a:t>Geomentry</a:t>
            </a:r>
            <a:r>
              <a:rPr lang="ur-PK" altLang="en-US" sz="3200" dirty="0">
                <a:solidFill>
                  <a:schemeClr val="accent4">
                    <a:lumMod val="60000"/>
                    <a:lumOff val="40000"/>
                  </a:schemeClr>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rPr>
              <a:t> کہتے ہیں۔</a:t>
            </a:r>
          </a:p>
          <a:p>
            <a:pPr algn="r" rtl="1" eaLnBrk="1" hangingPunct="1">
              <a:lnSpc>
                <a:spcPct val="150000"/>
              </a:lnSpc>
            </a:pPr>
            <a:r>
              <a:rPr lang="ur-PK" altLang="en-US" sz="3200" dirty="0">
                <a:solidFill>
                  <a:schemeClr val="accent4">
                    <a:lumMod val="60000"/>
                    <a:lumOff val="40000"/>
                  </a:schemeClr>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rPr>
              <a:t>کئی کتابوں میں سےمراقیات اور اصول فلسفہ جدید اہم ہیں۔ </a:t>
            </a:r>
            <a:endParaRPr lang="en-US" altLang="en-US" sz="3200" dirty="0">
              <a:solidFill>
                <a:schemeClr val="accent4">
                  <a:lumMod val="60000"/>
                  <a:lumOff val="40000"/>
                </a:schemeClr>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endParaRPr>
          </a:p>
        </p:txBody>
      </p:sp>
      <p:pic>
        <p:nvPicPr>
          <p:cNvPr id="7" name="Picture 6">
            <a:extLst>
              <a:ext uri="{FF2B5EF4-FFF2-40B4-BE49-F238E27FC236}">
                <a16:creationId xmlns:a16="http://schemas.microsoft.com/office/drawing/2014/main" xmlns="" id="{2F5386DB-BB61-4691-BF36-12314C41D69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682086" y="2485729"/>
            <a:ext cx="395364" cy="402424"/>
          </a:xfrm>
          <a:prstGeom prst="rect">
            <a:avLst/>
          </a:prstGeom>
        </p:spPr>
      </p:pic>
      <p:pic>
        <p:nvPicPr>
          <p:cNvPr id="8" name="Picture 7">
            <a:extLst>
              <a:ext uri="{FF2B5EF4-FFF2-40B4-BE49-F238E27FC236}">
                <a16:creationId xmlns:a16="http://schemas.microsoft.com/office/drawing/2014/main" xmlns="" id="{8C9B81B2-35EA-436F-83BD-063AA4D7A89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682086" y="3227788"/>
            <a:ext cx="395364" cy="402424"/>
          </a:xfrm>
          <a:prstGeom prst="rect">
            <a:avLst/>
          </a:prstGeom>
        </p:spPr>
      </p:pic>
      <p:pic>
        <p:nvPicPr>
          <p:cNvPr id="9" name="Picture 8">
            <a:extLst>
              <a:ext uri="{FF2B5EF4-FFF2-40B4-BE49-F238E27FC236}">
                <a16:creationId xmlns:a16="http://schemas.microsoft.com/office/drawing/2014/main" xmlns="" id="{F995ABC6-55A1-4CA0-9D18-89CA26BF9E3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682086" y="4660706"/>
            <a:ext cx="395364" cy="402424"/>
          </a:xfrm>
          <a:prstGeom prst="rect">
            <a:avLst/>
          </a:prstGeom>
        </p:spPr>
      </p:pic>
      <p:pic>
        <p:nvPicPr>
          <p:cNvPr id="10" name="Picture 9">
            <a:extLst>
              <a:ext uri="{FF2B5EF4-FFF2-40B4-BE49-F238E27FC236}">
                <a16:creationId xmlns:a16="http://schemas.microsoft.com/office/drawing/2014/main" xmlns="" id="{A15D3888-D9A0-4840-A1AD-D66ACFCCE46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0"/>
            <a:ext cx="12264890" cy="6838948"/>
          </a:xfrm>
          <a:prstGeom prst="rect">
            <a:avLst/>
          </a:prstGeom>
        </p:spPr>
      </p:pic>
    </p:spTree>
    <p:extLst>
      <p:ext uri="{BB962C8B-B14F-4D97-AF65-F5344CB8AC3E}">
        <p14:creationId xmlns:p14="http://schemas.microsoft.com/office/powerpoint/2010/main" val="38222613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1500+ Wall Background Pictures | Download Free Images on Unsplash">
            <a:extLst>
              <a:ext uri="{FF2B5EF4-FFF2-40B4-BE49-F238E27FC236}">
                <a16:creationId xmlns:a16="http://schemas.microsoft.com/office/drawing/2014/main" xmlns="" id="{E6470F4C-E455-46C7-B639-7E646942F5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3894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8D3B8700-2629-4F03-929D-0801891DC727}"/>
              </a:ext>
            </a:extLst>
          </p:cNvPr>
          <p:cNvSpPr txBox="1"/>
          <p:nvPr/>
        </p:nvSpPr>
        <p:spPr>
          <a:xfrm>
            <a:off x="1333500" y="1793937"/>
            <a:ext cx="8791575" cy="3270126"/>
          </a:xfrm>
          <a:prstGeom prst="rect">
            <a:avLst/>
          </a:prstGeom>
          <a:noFill/>
        </p:spPr>
        <p:txBody>
          <a:bodyPr wrap="square">
            <a:spAutoFit/>
          </a:bodyPr>
          <a:lstStyle/>
          <a:p>
            <a:pPr algn="r" rtl="1" eaLnBrk="1" hangingPunct="1">
              <a:lnSpc>
                <a:spcPct val="150000"/>
              </a:lnSpc>
            </a:pPr>
            <a:r>
              <a:rPr lang="ur-PK" altLang="en-US" sz="2800" dirty="0">
                <a:solidFill>
                  <a:schemeClr val="accent4">
                    <a:lumMod val="60000"/>
                    <a:lumOff val="40000"/>
                  </a:schemeClr>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rPr>
              <a:t>اس نے علم کے تمام شعبوں میں ریاضی کے اصولوں  کا اطلاق کرنے کا طریقہ وضع کیا جواس کے فلسفے کا بنیادی پہلو ہے۔</a:t>
            </a:r>
          </a:p>
          <a:p>
            <a:pPr algn="r" rtl="1" eaLnBrk="1" hangingPunct="1">
              <a:lnSpc>
                <a:spcPct val="150000"/>
              </a:lnSpc>
            </a:pPr>
            <a:r>
              <a:rPr lang="ur-PK" altLang="en-US" sz="2800" dirty="0">
                <a:solidFill>
                  <a:schemeClr val="accent4">
                    <a:lumMod val="60000"/>
                    <a:lumOff val="40000"/>
                  </a:schemeClr>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rPr>
              <a:t> وہ خیالی مظاہر کو بھی طبیعی اور کیمیاوی اصول کے ماتحت سمجھتا ہے۔</a:t>
            </a:r>
          </a:p>
          <a:p>
            <a:pPr algn="r" rtl="1" eaLnBrk="1" hangingPunct="1">
              <a:lnSpc>
                <a:spcPct val="150000"/>
              </a:lnSpc>
            </a:pPr>
            <a:r>
              <a:rPr lang="ur-PK" altLang="en-US" sz="2800" dirty="0">
                <a:solidFill>
                  <a:schemeClr val="accent4">
                    <a:lumMod val="60000"/>
                    <a:lumOff val="40000"/>
                  </a:schemeClr>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rPr>
              <a:t> سائنس میں اس نے روایت کا ساتھ نہ دیا بلکہ فرانسس بیکن کے استقرائی طریق کی پیروی کی ۔</a:t>
            </a:r>
          </a:p>
          <a:p>
            <a:pPr algn="r" rtl="1" eaLnBrk="1" hangingPunct="1">
              <a:lnSpc>
                <a:spcPct val="150000"/>
              </a:lnSpc>
            </a:pPr>
            <a:r>
              <a:rPr lang="ur-PK" altLang="en-US" sz="2800" dirty="0">
                <a:solidFill>
                  <a:schemeClr val="accent4">
                    <a:lumMod val="60000"/>
                    <a:lumOff val="40000"/>
                  </a:schemeClr>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rPr>
              <a:t> تاہم مشاہدے اور تجربے سے زیادہ منطق اور عقل پر انحصار کیا۔ بعض نقاد اسے بابائے فلسفۂ جدید کہتے ہیں۔</a:t>
            </a:r>
            <a:endParaRPr lang="en-US" altLang="en-US" sz="2800" dirty="0">
              <a:solidFill>
                <a:schemeClr val="accent4">
                  <a:lumMod val="60000"/>
                  <a:lumOff val="40000"/>
                </a:schemeClr>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endParaRPr>
          </a:p>
        </p:txBody>
      </p:sp>
      <p:pic>
        <p:nvPicPr>
          <p:cNvPr id="5" name="Picture 4">
            <a:extLst>
              <a:ext uri="{FF2B5EF4-FFF2-40B4-BE49-F238E27FC236}">
                <a16:creationId xmlns:a16="http://schemas.microsoft.com/office/drawing/2014/main" xmlns="" id="{F05D7B53-CDB1-4855-AC5D-1CD2CE52AB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4061" y="2038054"/>
            <a:ext cx="395364" cy="402424"/>
          </a:xfrm>
          <a:prstGeom prst="rect">
            <a:avLst/>
          </a:prstGeom>
        </p:spPr>
      </p:pic>
      <p:pic>
        <p:nvPicPr>
          <p:cNvPr id="6" name="Picture 5">
            <a:extLst>
              <a:ext uri="{FF2B5EF4-FFF2-40B4-BE49-F238E27FC236}">
                <a16:creationId xmlns:a16="http://schemas.microsoft.com/office/drawing/2014/main" xmlns="" id="{3D3A7DFF-2F63-4F5A-B013-C42A36FDBC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4061" y="3323929"/>
            <a:ext cx="395364" cy="402424"/>
          </a:xfrm>
          <a:prstGeom prst="rect">
            <a:avLst/>
          </a:prstGeom>
        </p:spPr>
      </p:pic>
      <p:pic>
        <p:nvPicPr>
          <p:cNvPr id="7" name="Picture 6">
            <a:extLst>
              <a:ext uri="{FF2B5EF4-FFF2-40B4-BE49-F238E27FC236}">
                <a16:creationId xmlns:a16="http://schemas.microsoft.com/office/drawing/2014/main" xmlns="" id="{6BF38C1F-4D54-4701-A4F8-56E3E432EE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4061" y="3943054"/>
            <a:ext cx="395364" cy="402424"/>
          </a:xfrm>
          <a:prstGeom prst="rect">
            <a:avLst/>
          </a:prstGeom>
        </p:spPr>
      </p:pic>
      <p:pic>
        <p:nvPicPr>
          <p:cNvPr id="8" name="Picture 7">
            <a:extLst>
              <a:ext uri="{FF2B5EF4-FFF2-40B4-BE49-F238E27FC236}">
                <a16:creationId xmlns:a16="http://schemas.microsoft.com/office/drawing/2014/main" xmlns="" id="{5B41C7E2-ED1F-42D9-B1AC-9AE7487375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4061" y="4562179"/>
            <a:ext cx="395364" cy="402424"/>
          </a:xfrm>
          <a:prstGeom prst="rect">
            <a:avLst/>
          </a:prstGeom>
        </p:spPr>
      </p:pic>
      <p:sp>
        <p:nvSpPr>
          <p:cNvPr id="9" name="TextBox 8">
            <a:extLst>
              <a:ext uri="{FF2B5EF4-FFF2-40B4-BE49-F238E27FC236}">
                <a16:creationId xmlns:a16="http://schemas.microsoft.com/office/drawing/2014/main" xmlns="" id="{20C1CAF0-D9E4-4071-9140-0B2706680602}"/>
              </a:ext>
            </a:extLst>
          </p:cNvPr>
          <p:cNvSpPr txBox="1"/>
          <p:nvPr/>
        </p:nvSpPr>
        <p:spPr>
          <a:xfrm>
            <a:off x="1724025" y="131832"/>
            <a:ext cx="8515350" cy="1415772"/>
          </a:xfrm>
          <a:prstGeom prst="rect">
            <a:avLst/>
          </a:prstGeom>
          <a:noFill/>
        </p:spPr>
        <p:txBody>
          <a:bodyPr wrap="square">
            <a:spAutoFit/>
          </a:bodyPr>
          <a:lstStyle/>
          <a:p>
            <a:pPr algn="ctr" rtl="1"/>
            <a:r>
              <a:rPr lang="ur-PK" sz="5400" b="1" spc="50" dirty="0">
                <a:ln w="0">
                  <a:solidFill>
                    <a:schemeClr val="bg2">
                      <a:lumMod val="75000"/>
                    </a:schemeClr>
                  </a:solidFill>
                </a:ln>
                <a:solidFill>
                  <a:schemeClr val="bg2"/>
                </a:solidFill>
                <a:effectLst>
                  <a:outerShdw blurRad="38100" dist="38100" dir="2700000" algn="tl">
                    <a:srgbClr val="000000">
                      <a:alpha val="43137"/>
                    </a:srgbClr>
                  </a:outerShdw>
                </a:effectLst>
                <a:latin typeface="AlQalam Irtaza Hassan" panose="02000000000000000000" pitchFamily="2" charset="-78"/>
                <a:cs typeface="AlQalam Irtaza Hassan" panose="02000000000000000000" pitchFamily="2" charset="-78"/>
              </a:rPr>
              <a:t>رینے دیکارٹ </a:t>
            </a:r>
            <a:endParaRPr lang="en-US" sz="5400" b="1" spc="50" dirty="0">
              <a:ln w="0">
                <a:solidFill>
                  <a:schemeClr val="bg2">
                    <a:lumMod val="75000"/>
                  </a:schemeClr>
                </a:solidFill>
              </a:ln>
              <a:solidFill>
                <a:schemeClr val="bg2"/>
              </a:solidFill>
              <a:effectLst>
                <a:outerShdw blurRad="38100" dist="38100" dir="2700000" algn="tl">
                  <a:srgbClr val="000000">
                    <a:alpha val="43137"/>
                  </a:srgbClr>
                </a:outerShdw>
              </a:effectLst>
              <a:latin typeface="AlQalam Irtaza Hassan" panose="02000000000000000000" pitchFamily="2" charset="-78"/>
              <a:cs typeface="AlQalam Irtaza Hassan" panose="02000000000000000000" pitchFamily="2" charset="-78"/>
            </a:endParaRPr>
          </a:p>
          <a:p>
            <a:pPr algn="ctr" rtl="1"/>
            <a:r>
              <a:rPr lang="ur-PK" sz="3200" b="1" dirty="0">
                <a:ln w="10160">
                  <a:solidFill>
                    <a:schemeClr val="bg2"/>
                  </a:solidFill>
                  <a:prstDash val="solid"/>
                </a:ln>
                <a:solidFill>
                  <a:srgbClr val="FFFFFF"/>
                </a:solidFill>
                <a:effectLst>
                  <a:outerShdw blurRad="38100" dist="38100" dir="2700000" algn="tl" rotWithShape="0">
                    <a:srgbClr val="000000">
                      <a:alpha val="43137"/>
                    </a:srgbClr>
                  </a:outerShdw>
                </a:effectLst>
              </a:rPr>
              <a:t>1596-1650</a:t>
            </a:r>
            <a:r>
              <a:rPr lang="en-US" sz="3200" b="1" dirty="0">
                <a:ln w="10160">
                  <a:solidFill>
                    <a:schemeClr val="bg2"/>
                  </a:solidFill>
                  <a:prstDash val="solid"/>
                </a:ln>
                <a:solidFill>
                  <a:srgbClr val="FFFFFF"/>
                </a:solidFill>
                <a:effectLst>
                  <a:outerShdw blurRad="38100" dist="38100" dir="2700000" algn="tl" rotWithShape="0">
                    <a:srgbClr val="000000">
                      <a:alpha val="43137"/>
                    </a:srgbClr>
                  </a:outerShdw>
                </a:effectLst>
              </a:rPr>
              <a:t>René Descartes </a:t>
            </a:r>
            <a:endParaRPr lang="en-US" b="1" spc="50" dirty="0">
              <a:ln w="10160">
                <a:solidFill>
                  <a:schemeClr val="bg2"/>
                </a:solidFill>
                <a:prstDash val="solid"/>
              </a:ln>
              <a:solidFill>
                <a:schemeClr val="bg2"/>
              </a:solidFill>
              <a:effectLst>
                <a:outerShdw blurRad="38100" dist="38100" dir="2700000" algn="tl" rotWithShape="0">
                  <a:srgbClr val="000000">
                    <a:alpha val="43137"/>
                  </a:srgbClr>
                </a:outerShdw>
              </a:effectLst>
            </a:endParaRPr>
          </a:p>
        </p:txBody>
      </p:sp>
      <p:pic>
        <p:nvPicPr>
          <p:cNvPr id="10" name="Picture 9">
            <a:extLst>
              <a:ext uri="{FF2B5EF4-FFF2-40B4-BE49-F238E27FC236}">
                <a16:creationId xmlns:a16="http://schemas.microsoft.com/office/drawing/2014/main" xmlns="" id="{6097A0D6-D431-48DF-9ECA-127F39B174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
            <a:ext cx="12240591" cy="6838949"/>
          </a:xfrm>
          <a:prstGeom prst="rect">
            <a:avLst/>
          </a:prstGeom>
        </p:spPr>
      </p:pic>
    </p:spTree>
    <p:extLst>
      <p:ext uri="{BB962C8B-B14F-4D97-AF65-F5344CB8AC3E}">
        <p14:creationId xmlns:p14="http://schemas.microsoft.com/office/powerpoint/2010/main" val="20566853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1500+ Wall Background Pictures | Download Free Images on Unsplash">
            <a:extLst>
              <a:ext uri="{FF2B5EF4-FFF2-40B4-BE49-F238E27FC236}">
                <a16:creationId xmlns:a16="http://schemas.microsoft.com/office/drawing/2014/main" xmlns="" id="{E6470F4C-E455-46C7-B639-7E646942F5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3894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8AAA5805-5714-4D6C-A99C-7F8503A790CB}"/>
              </a:ext>
            </a:extLst>
          </p:cNvPr>
          <p:cNvSpPr txBox="1"/>
          <p:nvPr/>
        </p:nvSpPr>
        <p:spPr>
          <a:xfrm>
            <a:off x="2543174" y="257860"/>
            <a:ext cx="7334251" cy="2031325"/>
          </a:xfrm>
          <a:prstGeom prst="rect">
            <a:avLst/>
          </a:prstGeom>
          <a:noFill/>
        </p:spPr>
        <p:txBody>
          <a:bodyPr wrap="square">
            <a:spAutoFit/>
          </a:bodyPr>
          <a:lstStyle/>
          <a:p>
            <a:pPr algn="ctr" rtl="1"/>
            <a:r>
              <a:rPr lang="ur-PK" sz="5400" b="1" spc="50" dirty="0">
                <a:ln w="0">
                  <a:solidFill>
                    <a:schemeClr val="bg2">
                      <a:lumMod val="75000"/>
                    </a:schemeClr>
                  </a:solidFill>
                </a:ln>
                <a:solidFill>
                  <a:schemeClr val="bg2"/>
                </a:solidFill>
                <a:effectLst>
                  <a:outerShdw blurRad="38100" dist="38100" dir="2700000" algn="tl">
                    <a:srgbClr val="000000">
                      <a:alpha val="43137"/>
                    </a:srgbClr>
                  </a:outerShdw>
                </a:effectLst>
                <a:latin typeface="AlQalam Irtaza Hassan" panose="02000000000000000000" pitchFamily="2" charset="-78"/>
                <a:cs typeface="AlQalam Irtaza Hassan" panose="02000000000000000000" pitchFamily="2" charset="-78"/>
              </a:rPr>
              <a:t>ژاں ژاک روسو</a:t>
            </a:r>
            <a:endParaRPr lang="en-US" sz="5400" b="1" spc="50" dirty="0">
              <a:ln w="0">
                <a:solidFill>
                  <a:schemeClr val="bg2">
                    <a:lumMod val="75000"/>
                  </a:schemeClr>
                </a:solidFill>
              </a:ln>
              <a:solidFill>
                <a:schemeClr val="bg2"/>
              </a:solidFill>
              <a:effectLst>
                <a:outerShdw blurRad="38100" dist="38100" dir="2700000" algn="tl">
                  <a:srgbClr val="000000">
                    <a:alpha val="43137"/>
                  </a:srgbClr>
                </a:outerShdw>
              </a:effectLst>
              <a:latin typeface="AlQalam Irtaza Hassan" panose="02000000000000000000" pitchFamily="2" charset="-78"/>
              <a:cs typeface="AlQalam Irtaza Hassan" panose="02000000000000000000" pitchFamily="2" charset="-78"/>
            </a:endParaRPr>
          </a:p>
          <a:p>
            <a:pPr algn="ctr" rtl="1"/>
            <a:r>
              <a:rPr lang="en-US" sz="4000" b="1" dirty="0">
                <a:ln w="10160">
                  <a:solidFill>
                    <a:schemeClr val="bg2">
                      <a:lumMod val="90000"/>
                    </a:schemeClr>
                  </a:solidFill>
                  <a:prstDash val="solid"/>
                </a:ln>
                <a:solidFill>
                  <a:srgbClr val="FFFFFF"/>
                </a:solidFill>
                <a:effectLst>
                  <a:outerShdw blurRad="38100" dist="38100" dir="2700000" algn="tl">
                    <a:srgbClr val="000000">
                      <a:alpha val="43137"/>
                    </a:srgbClr>
                  </a:outerShdw>
                </a:effectLst>
              </a:rPr>
              <a:t>Jean-Jacques Rousseau  </a:t>
            </a:r>
            <a:endParaRPr lang="en-US" sz="4800" b="1" spc="50" dirty="0">
              <a:ln w="0">
                <a:solidFill>
                  <a:schemeClr val="bg2">
                    <a:lumMod val="50000"/>
                  </a:schemeClr>
                </a:solidFill>
              </a:ln>
              <a:solidFill>
                <a:schemeClr val="bg2"/>
              </a:solidFill>
              <a:effectLst>
                <a:outerShdw blurRad="38100" dist="38100" dir="2700000" algn="tl">
                  <a:srgbClr val="000000">
                    <a:alpha val="43137"/>
                  </a:srgbClr>
                </a:outerShdw>
              </a:effectLst>
              <a:latin typeface="AlQalam Irtaza Hassan" panose="02000000000000000000" pitchFamily="2" charset="-78"/>
              <a:cs typeface="AlQalam Irtaza Hassan" panose="02000000000000000000" pitchFamily="2" charset="-78"/>
            </a:endParaRPr>
          </a:p>
          <a:p>
            <a:pPr algn="ctr" rtl="1"/>
            <a:r>
              <a:rPr lang="en-US" sz="3200" b="1" dirty="0">
                <a:ln w="10160">
                  <a:solidFill>
                    <a:schemeClr val="bg2">
                      <a:lumMod val="90000"/>
                    </a:schemeClr>
                  </a:solidFill>
                  <a:prstDash val="solid"/>
                </a:ln>
                <a:solidFill>
                  <a:srgbClr val="FFFFFF"/>
                </a:solidFill>
                <a:effectLst>
                  <a:outerShdw blurRad="38100" dist="38100" dir="2700000" algn="tl">
                    <a:srgbClr val="000000">
                      <a:alpha val="43137"/>
                    </a:srgbClr>
                  </a:outerShdw>
                </a:effectLst>
              </a:rPr>
              <a:t> (1712-1778)</a:t>
            </a:r>
            <a:r>
              <a:rPr lang="ur-PK" sz="3200" b="1" dirty="0">
                <a:ln w="10160">
                  <a:solidFill>
                    <a:schemeClr val="bg2">
                      <a:lumMod val="90000"/>
                    </a:schemeClr>
                  </a:solidFill>
                  <a:prstDash val="solid"/>
                </a:ln>
                <a:solidFill>
                  <a:srgbClr val="FFFFFF"/>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rPr>
              <a:t>فرانس</a:t>
            </a:r>
            <a:endParaRPr lang="en-US" sz="3200" b="1" dirty="0">
              <a:ln w="10160">
                <a:solidFill>
                  <a:schemeClr val="bg2">
                    <a:lumMod val="90000"/>
                  </a:schemeClr>
                </a:solidFill>
                <a:prstDash val="solid"/>
              </a:ln>
              <a:solidFill>
                <a:srgbClr val="FFFFFF"/>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endParaRPr>
          </a:p>
        </p:txBody>
      </p:sp>
      <p:sp>
        <p:nvSpPr>
          <p:cNvPr id="6" name="TextBox 5">
            <a:extLst>
              <a:ext uri="{FF2B5EF4-FFF2-40B4-BE49-F238E27FC236}">
                <a16:creationId xmlns:a16="http://schemas.microsoft.com/office/drawing/2014/main" xmlns="" id="{4ED062F4-B1AC-4815-9F8D-13381C741FE2}"/>
              </a:ext>
            </a:extLst>
          </p:cNvPr>
          <p:cNvSpPr txBox="1"/>
          <p:nvPr/>
        </p:nvSpPr>
        <p:spPr>
          <a:xfrm>
            <a:off x="1419225" y="2547045"/>
            <a:ext cx="8115300" cy="2985433"/>
          </a:xfrm>
          <a:prstGeom prst="rect">
            <a:avLst/>
          </a:prstGeom>
          <a:noFill/>
        </p:spPr>
        <p:txBody>
          <a:bodyPr wrap="square">
            <a:spAutoFit/>
          </a:bodyPr>
          <a:lstStyle/>
          <a:p>
            <a:pPr algn="r" rtl="1" eaLnBrk="1" hangingPunct="1">
              <a:lnSpc>
                <a:spcPct val="150000"/>
              </a:lnSpc>
            </a:pPr>
            <a:r>
              <a:rPr lang="ur-PK" altLang="en-US" sz="3200" dirty="0">
                <a:solidFill>
                  <a:schemeClr val="accent4">
                    <a:lumMod val="60000"/>
                    <a:lumOff val="40000"/>
                  </a:schemeClr>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rPr>
              <a:t> </a:t>
            </a:r>
            <a:r>
              <a:rPr lang="ur-PK" altLang="en-US" sz="3200" u="sng" dirty="0">
                <a:solidFill>
                  <a:schemeClr val="accent4">
                    <a:lumMod val="60000"/>
                    <a:lumOff val="40000"/>
                  </a:schemeClr>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hlinkClick r:id="rId3" tooltip="جینوا">
                  <a:extLst>
                    <a:ext uri="{A12FA001-AC4F-418D-AE19-62706E023703}">
                      <ahyp:hlinkClr xmlns:ahyp="http://schemas.microsoft.com/office/drawing/2018/hyperlinkcolor" xmlns="" val="tx"/>
                    </a:ext>
                  </a:extLst>
                </a:hlinkClick>
              </a:rPr>
              <a:t>جینوا</a:t>
            </a:r>
            <a:r>
              <a:rPr lang="ur-PK" altLang="en-US" sz="3200" dirty="0">
                <a:solidFill>
                  <a:schemeClr val="accent4">
                    <a:lumMod val="60000"/>
                    <a:lumOff val="40000"/>
                  </a:schemeClr>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rPr>
              <a:t> میں پیداہوا </a:t>
            </a:r>
            <a:r>
              <a:rPr lang="ur-PK" altLang="en-US" sz="3200" u="sng" dirty="0">
                <a:solidFill>
                  <a:schemeClr val="accent4">
                    <a:lumMod val="60000"/>
                    <a:lumOff val="40000"/>
                  </a:schemeClr>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hlinkClick r:id="rId4" tooltip="1760ء">
                  <a:extLst>
                    <a:ext uri="{A12FA001-AC4F-418D-AE19-62706E023703}">
                      <ahyp:hlinkClr xmlns:ahyp="http://schemas.microsoft.com/office/drawing/2018/hyperlinkcolor" xmlns="" val="tx"/>
                    </a:ext>
                  </a:extLst>
                </a:hlinkClick>
              </a:rPr>
              <a:t>1760ء</a:t>
            </a:r>
            <a:r>
              <a:rPr lang="ur-PK" altLang="en-US" sz="3200" dirty="0">
                <a:solidFill>
                  <a:schemeClr val="accent4">
                    <a:lumMod val="60000"/>
                    <a:lumOff val="40000"/>
                  </a:schemeClr>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rPr>
              <a:t> میں ایک مضمون سائنس اور آرٹ کا اثر اخلاق پر لکھا ۔ </a:t>
            </a:r>
          </a:p>
          <a:p>
            <a:pPr algn="r" rtl="1" eaLnBrk="1" hangingPunct="1">
              <a:lnSpc>
                <a:spcPct val="150000"/>
              </a:lnSpc>
            </a:pPr>
            <a:r>
              <a:rPr lang="ur-PK" altLang="en-US" sz="3200" dirty="0">
                <a:solidFill>
                  <a:schemeClr val="accent4">
                    <a:lumMod val="60000"/>
                    <a:lumOff val="40000"/>
                  </a:schemeClr>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rPr>
              <a:t>دوسرے سال </a:t>
            </a:r>
            <a:r>
              <a:rPr lang="ur-PK" altLang="en-US" sz="3200" u="sng" dirty="0">
                <a:solidFill>
                  <a:schemeClr val="accent4">
                    <a:lumMod val="60000"/>
                    <a:lumOff val="40000"/>
                  </a:schemeClr>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hlinkClick r:id="rId5" tooltip="ناول">
                  <a:extLst>
                    <a:ext uri="{A12FA001-AC4F-418D-AE19-62706E023703}">
                      <ahyp:hlinkClr xmlns:ahyp="http://schemas.microsoft.com/office/drawing/2018/hyperlinkcolor" xmlns="" val="tx"/>
                    </a:ext>
                  </a:extLst>
                </a:hlinkClick>
              </a:rPr>
              <a:t>ناول</a:t>
            </a:r>
            <a:r>
              <a:rPr lang="ur-PK" altLang="en-US" sz="3200" dirty="0">
                <a:solidFill>
                  <a:schemeClr val="accent4">
                    <a:lumMod val="60000"/>
                    <a:lumOff val="40000"/>
                  </a:schemeClr>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rPr>
              <a:t> ایملی لکھا ،تعلیم پر ۔ </a:t>
            </a:r>
          </a:p>
          <a:p>
            <a:pPr algn="r" rtl="1" eaLnBrk="1" hangingPunct="1">
              <a:lnSpc>
                <a:spcPct val="150000"/>
              </a:lnSpc>
            </a:pPr>
            <a:r>
              <a:rPr lang="ur-PK" altLang="en-US" sz="3200" u="sng" dirty="0">
                <a:solidFill>
                  <a:schemeClr val="accent4">
                    <a:lumMod val="60000"/>
                    <a:lumOff val="40000"/>
                  </a:schemeClr>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hlinkClick r:id="rId6" tooltip="1762ء">
                  <a:extLst>
                    <a:ext uri="{A12FA001-AC4F-418D-AE19-62706E023703}">
                      <ahyp:hlinkClr xmlns:ahyp="http://schemas.microsoft.com/office/drawing/2018/hyperlinkcolor" xmlns="" val="tx"/>
                    </a:ext>
                  </a:extLst>
                </a:hlinkClick>
              </a:rPr>
              <a:t>1762ء</a:t>
            </a:r>
            <a:r>
              <a:rPr lang="ur-PK" altLang="en-US" sz="3200" dirty="0">
                <a:solidFill>
                  <a:schemeClr val="accent4">
                    <a:lumMod val="60000"/>
                    <a:lumOff val="40000"/>
                  </a:schemeClr>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rPr>
              <a:t> میں معاہدہ عمرانی لکھی۔</a:t>
            </a:r>
          </a:p>
          <a:p>
            <a:pPr algn="r" rtl="1" eaLnBrk="1" hangingPunct="1">
              <a:lnSpc>
                <a:spcPct val="150000"/>
              </a:lnSpc>
            </a:pPr>
            <a:r>
              <a:rPr lang="ur-PK" altLang="en-US" sz="3200" dirty="0">
                <a:solidFill>
                  <a:schemeClr val="accent4">
                    <a:lumMod val="60000"/>
                    <a:lumOff val="40000"/>
                  </a:schemeClr>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rPr>
              <a:t> "انسان آزاد پیدا ہوا ہے لیکن ہر طرف وہ زنجیروں ميں جکڑا ہوا ہے۔"</a:t>
            </a:r>
            <a:endParaRPr lang="en-US" altLang="en-US" sz="3200" dirty="0">
              <a:solidFill>
                <a:schemeClr val="accent4">
                  <a:lumMod val="60000"/>
                  <a:lumOff val="40000"/>
                </a:schemeClr>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endParaRPr>
          </a:p>
        </p:txBody>
      </p:sp>
      <p:pic>
        <p:nvPicPr>
          <p:cNvPr id="7" name="Picture 6">
            <a:extLst>
              <a:ext uri="{FF2B5EF4-FFF2-40B4-BE49-F238E27FC236}">
                <a16:creationId xmlns:a16="http://schemas.microsoft.com/office/drawing/2014/main" xmlns="" id="{3284982C-D439-4495-A6E1-1BCEFD9E9D9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79743" y="2866729"/>
            <a:ext cx="395364" cy="402424"/>
          </a:xfrm>
          <a:prstGeom prst="rect">
            <a:avLst/>
          </a:prstGeom>
        </p:spPr>
      </p:pic>
      <p:pic>
        <p:nvPicPr>
          <p:cNvPr id="8" name="Picture 7">
            <a:extLst>
              <a:ext uri="{FF2B5EF4-FFF2-40B4-BE49-F238E27FC236}">
                <a16:creationId xmlns:a16="http://schemas.microsoft.com/office/drawing/2014/main" xmlns="" id="{836B49D5-2F6C-41E8-A16F-C53799C50B2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79743" y="3588848"/>
            <a:ext cx="395364" cy="402424"/>
          </a:xfrm>
          <a:prstGeom prst="rect">
            <a:avLst/>
          </a:prstGeom>
        </p:spPr>
      </p:pic>
      <p:pic>
        <p:nvPicPr>
          <p:cNvPr id="9" name="Picture 8">
            <a:extLst>
              <a:ext uri="{FF2B5EF4-FFF2-40B4-BE49-F238E27FC236}">
                <a16:creationId xmlns:a16="http://schemas.microsoft.com/office/drawing/2014/main" xmlns="" id="{238DDBD8-C36A-4631-975A-A6659FCE3E0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79743" y="4363152"/>
            <a:ext cx="395364" cy="402424"/>
          </a:xfrm>
          <a:prstGeom prst="rect">
            <a:avLst/>
          </a:prstGeom>
        </p:spPr>
      </p:pic>
      <p:pic>
        <p:nvPicPr>
          <p:cNvPr id="10" name="Picture 9">
            <a:extLst>
              <a:ext uri="{FF2B5EF4-FFF2-40B4-BE49-F238E27FC236}">
                <a16:creationId xmlns:a16="http://schemas.microsoft.com/office/drawing/2014/main" xmlns="" id="{684F2802-113E-4589-8C0A-267991D6E5D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79743" y="5058477"/>
            <a:ext cx="395364" cy="402424"/>
          </a:xfrm>
          <a:prstGeom prst="rect">
            <a:avLst/>
          </a:prstGeom>
        </p:spPr>
      </p:pic>
      <p:pic>
        <p:nvPicPr>
          <p:cNvPr id="11" name="Picture 10">
            <a:extLst>
              <a:ext uri="{FF2B5EF4-FFF2-40B4-BE49-F238E27FC236}">
                <a16:creationId xmlns:a16="http://schemas.microsoft.com/office/drawing/2014/main" xmlns="" id="{9E1ABB0D-DD93-49F9-AD84-74D11DF1A9E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19051"/>
            <a:ext cx="12192000" cy="6803530"/>
          </a:xfrm>
          <a:prstGeom prst="rect">
            <a:avLst/>
          </a:prstGeom>
        </p:spPr>
      </p:pic>
    </p:spTree>
    <p:extLst>
      <p:ext uri="{BB962C8B-B14F-4D97-AF65-F5344CB8AC3E}">
        <p14:creationId xmlns:p14="http://schemas.microsoft.com/office/powerpoint/2010/main" val="4101319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1500+ Wall Background Pictures | Download Free Images on Unsplash">
            <a:extLst>
              <a:ext uri="{FF2B5EF4-FFF2-40B4-BE49-F238E27FC236}">
                <a16:creationId xmlns:a16="http://schemas.microsoft.com/office/drawing/2014/main" xmlns="" id="{05516FD5-9AF6-4208-9884-3060BD3455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7"/>
            <a:ext cx="12192000" cy="683894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BC295DF8-16CA-4C12-AEB4-C0671E809D41}"/>
              </a:ext>
            </a:extLst>
          </p:cNvPr>
          <p:cNvSpPr txBox="1"/>
          <p:nvPr/>
        </p:nvSpPr>
        <p:spPr>
          <a:xfrm>
            <a:off x="3009900" y="243959"/>
            <a:ext cx="6172200" cy="1415772"/>
          </a:xfrm>
          <a:prstGeom prst="rect">
            <a:avLst/>
          </a:prstGeom>
          <a:noFill/>
        </p:spPr>
        <p:txBody>
          <a:bodyPr wrap="square">
            <a:spAutoFit/>
          </a:bodyPr>
          <a:lstStyle/>
          <a:p>
            <a:pPr algn="ctr" rtl="1"/>
            <a:r>
              <a:rPr lang="ur-PK" sz="5400" b="1" spc="50" dirty="0">
                <a:ln w="0">
                  <a:solidFill>
                    <a:schemeClr val="bg2">
                      <a:lumMod val="75000"/>
                    </a:schemeClr>
                  </a:solidFill>
                </a:ln>
                <a:solidFill>
                  <a:schemeClr val="bg2"/>
                </a:solidFill>
                <a:effectLst>
                  <a:outerShdw blurRad="38100" dist="38100" dir="2700000" algn="tl">
                    <a:srgbClr val="000000">
                      <a:alpha val="43137"/>
                    </a:srgbClr>
                  </a:outerShdw>
                </a:effectLst>
                <a:latin typeface="AlQalam Irtaza Hassan" panose="02000000000000000000" pitchFamily="2" charset="-78"/>
                <a:cs typeface="AlQalam Irtaza Hassan" panose="02000000000000000000" pitchFamily="2" charset="-78"/>
              </a:rPr>
              <a:t>ایمانویل کانٹ</a:t>
            </a:r>
            <a:endParaRPr lang="en-US" sz="5400" b="1" spc="50" dirty="0">
              <a:ln w="0">
                <a:solidFill>
                  <a:schemeClr val="bg2">
                    <a:lumMod val="75000"/>
                  </a:schemeClr>
                </a:solidFill>
              </a:ln>
              <a:solidFill>
                <a:schemeClr val="bg2"/>
              </a:solidFill>
              <a:effectLst>
                <a:outerShdw blurRad="38100" dist="38100" dir="2700000" algn="tl">
                  <a:srgbClr val="000000">
                    <a:alpha val="43137"/>
                  </a:srgbClr>
                </a:outerShdw>
              </a:effectLst>
              <a:latin typeface="AlQalam Irtaza Hassan" panose="02000000000000000000" pitchFamily="2" charset="-78"/>
              <a:cs typeface="AlQalam Irtaza Hassan" panose="02000000000000000000" pitchFamily="2" charset="-78"/>
            </a:endParaRPr>
          </a:p>
          <a:p>
            <a:pPr algn="ctr" rtl="1"/>
            <a:r>
              <a:rPr lang="ur-PK" sz="2800" b="1" dirty="0">
                <a:ln w="10160">
                  <a:solidFill>
                    <a:schemeClr val="bg2">
                      <a:lumMod val="90000"/>
                    </a:schemeClr>
                  </a:solidFill>
                  <a:prstDash val="solid"/>
                </a:ln>
                <a:solidFill>
                  <a:srgbClr val="FFFFFF"/>
                </a:solidFill>
                <a:effectLst>
                  <a:outerShdw blurRad="38100" dist="38100" dir="2700000" algn="tl">
                    <a:srgbClr val="000000">
                      <a:alpha val="43137"/>
                    </a:srgbClr>
                  </a:outerShdw>
                </a:effectLst>
                <a:latin typeface="Dubai Medium" panose="020B0603030403030204" pitchFamily="34" charset="-78"/>
                <a:cs typeface="Dubai Medium" panose="020B0603030403030204" pitchFamily="34" charset="-78"/>
              </a:rPr>
              <a:t> </a:t>
            </a:r>
            <a:r>
              <a:rPr lang="en-US" sz="3200" b="1" dirty="0">
                <a:ln w="10160">
                  <a:solidFill>
                    <a:schemeClr val="bg2">
                      <a:lumMod val="90000"/>
                    </a:schemeClr>
                  </a:solidFill>
                  <a:prstDash val="solid"/>
                </a:ln>
                <a:solidFill>
                  <a:srgbClr val="FFFFFF"/>
                </a:solidFill>
                <a:effectLst>
                  <a:outerShdw blurRad="38100" dist="38100" dir="2700000" algn="tl">
                    <a:srgbClr val="000000">
                      <a:alpha val="43137"/>
                    </a:srgbClr>
                  </a:outerShdw>
                </a:effectLst>
                <a:cs typeface="Dubai Medium" panose="020B0603030403030204" pitchFamily="34" charset="-78"/>
              </a:rPr>
              <a:t>Immanuel Kant (1724-1804)</a:t>
            </a:r>
            <a:endParaRPr lang="en-US" sz="2800" b="1" dirty="0">
              <a:ln w="10160">
                <a:solidFill>
                  <a:schemeClr val="bg2">
                    <a:lumMod val="90000"/>
                  </a:schemeClr>
                </a:solidFill>
                <a:prstDash val="solid"/>
              </a:ln>
              <a:solidFill>
                <a:srgbClr val="FFFFFF"/>
              </a:solidFill>
              <a:effectLst>
                <a:outerShdw blurRad="38100" dist="38100" dir="2700000" algn="tl">
                  <a:srgbClr val="000000">
                    <a:alpha val="43137"/>
                  </a:srgbClr>
                </a:outerShdw>
              </a:effectLst>
              <a:cs typeface="Dubai Medium" panose="020B0603030403030204" pitchFamily="34" charset="-78"/>
            </a:endParaRPr>
          </a:p>
        </p:txBody>
      </p:sp>
      <p:sp>
        <p:nvSpPr>
          <p:cNvPr id="8" name="TextBox 7">
            <a:extLst>
              <a:ext uri="{FF2B5EF4-FFF2-40B4-BE49-F238E27FC236}">
                <a16:creationId xmlns:a16="http://schemas.microsoft.com/office/drawing/2014/main" xmlns="" id="{D8882E12-FEA0-4DE3-A082-5EB2678F37F5}"/>
              </a:ext>
            </a:extLst>
          </p:cNvPr>
          <p:cNvSpPr txBox="1"/>
          <p:nvPr/>
        </p:nvSpPr>
        <p:spPr>
          <a:xfrm>
            <a:off x="647701" y="1974056"/>
            <a:ext cx="9296400" cy="3724096"/>
          </a:xfrm>
          <a:prstGeom prst="rect">
            <a:avLst/>
          </a:prstGeom>
          <a:noFill/>
        </p:spPr>
        <p:txBody>
          <a:bodyPr wrap="square">
            <a:spAutoFit/>
          </a:bodyPr>
          <a:lstStyle/>
          <a:p>
            <a:pPr algn="r" rtl="1" eaLnBrk="1" hangingPunct="1">
              <a:lnSpc>
                <a:spcPct val="150000"/>
              </a:lnSpc>
            </a:pPr>
            <a:r>
              <a:rPr lang="ur-PK" altLang="en-US" sz="3200" dirty="0">
                <a:solidFill>
                  <a:schemeClr val="accent4">
                    <a:lumMod val="60000"/>
                    <a:lumOff val="40000"/>
                  </a:schemeClr>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rPr>
              <a:t> </a:t>
            </a:r>
            <a:r>
              <a:rPr lang="ur-PK" altLang="en-US" sz="3200" dirty="0">
                <a:solidFill>
                  <a:schemeClr val="accent4">
                    <a:lumMod val="60000"/>
                    <a:lumOff val="40000"/>
                  </a:schemeClr>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hlinkClick r:id="rId3" tooltip="کونزبرگ (صفحہ موجود نہیں)">
                  <a:extLst>
                    <a:ext uri="{A12FA001-AC4F-418D-AE19-62706E023703}">
                      <ahyp:hlinkClr xmlns:ahyp="http://schemas.microsoft.com/office/drawing/2018/hyperlinkcolor" xmlns="" val="tx"/>
                    </a:ext>
                  </a:extLst>
                </a:hlinkClick>
              </a:rPr>
              <a:t>کونزبرگ</a:t>
            </a:r>
            <a:r>
              <a:rPr lang="ur-PK" altLang="en-US" sz="3200" dirty="0">
                <a:solidFill>
                  <a:schemeClr val="accent4">
                    <a:lumMod val="60000"/>
                    <a:lumOff val="40000"/>
                  </a:schemeClr>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rPr>
              <a:t> </a:t>
            </a:r>
            <a:r>
              <a:rPr lang="ur-PK" altLang="en-US" sz="3200" dirty="0">
                <a:solidFill>
                  <a:schemeClr val="accent4">
                    <a:lumMod val="60000"/>
                    <a:lumOff val="40000"/>
                  </a:schemeClr>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hlinkClick r:id="rId4" tooltip="پروشیا">
                  <a:extLst>
                    <a:ext uri="{A12FA001-AC4F-418D-AE19-62706E023703}">
                      <ahyp:hlinkClr xmlns:ahyp="http://schemas.microsoft.com/office/drawing/2018/hyperlinkcolor" xmlns="" val="tx"/>
                    </a:ext>
                  </a:extLst>
                </a:hlinkClick>
              </a:rPr>
              <a:t>پرشیا</a:t>
            </a:r>
            <a:r>
              <a:rPr lang="ur-PK" altLang="en-US" sz="3200" dirty="0">
                <a:solidFill>
                  <a:schemeClr val="accent4">
                    <a:lumMod val="60000"/>
                    <a:lumOff val="40000"/>
                  </a:schemeClr>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rPr>
              <a:t> </a:t>
            </a:r>
            <a:r>
              <a:rPr lang="ur-PK" altLang="en-US" sz="3200" dirty="0">
                <a:solidFill>
                  <a:schemeClr val="accent4">
                    <a:lumMod val="60000"/>
                    <a:lumOff val="40000"/>
                  </a:schemeClr>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hlinkClick r:id="rId5" tooltip="جرمنی">
                  <a:extLst>
                    <a:ext uri="{A12FA001-AC4F-418D-AE19-62706E023703}">
                      <ahyp:hlinkClr xmlns:ahyp="http://schemas.microsoft.com/office/drawing/2018/hyperlinkcolor" xmlns="" val="tx"/>
                    </a:ext>
                  </a:extLst>
                </a:hlinkClick>
              </a:rPr>
              <a:t>جرمنی</a:t>
            </a:r>
            <a:r>
              <a:rPr lang="ur-PK" altLang="en-US" sz="3200" dirty="0">
                <a:solidFill>
                  <a:schemeClr val="accent4">
                    <a:lumMod val="60000"/>
                    <a:lumOff val="40000"/>
                  </a:schemeClr>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rPr>
              <a:t> میں پیدا ہوا۔</a:t>
            </a:r>
          </a:p>
          <a:p>
            <a:pPr algn="r" rtl="1" eaLnBrk="1" hangingPunct="1">
              <a:lnSpc>
                <a:spcPct val="150000"/>
              </a:lnSpc>
            </a:pPr>
            <a:r>
              <a:rPr lang="ur-PK" altLang="en-US" sz="3200" dirty="0">
                <a:solidFill>
                  <a:schemeClr val="accent4">
                    <a:lumMod val="60000"/>
                    <a:lumOff val="40000"/>
                  </a:schemeClr>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rPr>
              <a:t> 1746 سے1755 تک اتالیق کے طور پر کام کیا۔</a:t>
            </a:r>
          </a:p>
          <a:p>
            <a:pPr algn="r" rtl="1" eaLnBrk="1" hangingPunct="1">
              <a:lnSpc>
                <a:spcPct val="150000"/>
              </a:lnSpc>
            </a:pPr>
            <a:r>
              <a:rPr lang="ur-PK" altLang="en-US" sz="3200" dirty="0">
                <a:solidFill>
                  <a:schemeClr val="accent4">
                    <a:lumMod val="60000"/>
                    <a:lumOff val="40000"/>
                  </a:schemeClr>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rPr>
              <a:t>1760 کے بعد اس کی لینبز</a:t>
            </a:r>
            <a:r>
              <a:rPr lang="en-US" altLang="en-US" sz="3200" dirty="0">
                <a:solidFill>
                  <a:schemeClr val="accent4">
                    <a:lumMod val="60000"/>
                    <a:lumOff val="40000"/>
                  </a:schemeClr>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rPr>
              <a:t> </a:t>
            </a:r>
            <a:r>
              <a:rPr lang="en-US" altLang="en-US" sz="3200" dirty="0" err="1">
                <a:solidFill>
                  <a:schemeClr val="accent4">
                    <a:lumMod val="60000"/>
                    <a:lumOff val="40000"/>
                  </a:schemeClr>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rPr>
              <a:t>G.W.Leibniz</a:t>
            </a:r>
            <a:r>
              <a:rPr lang="en-US" altLang="en-US" sz="3200" dirty="0">
                <a:solidFill>
                  <a:schemeClr val="accent4">
                    <a:lumMod val="60000"/>
                    <a:lumOff val="40000"/>
                  </a:schemeClr>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rPr>
              <a:t> - </a:t>
            </a:r>
            <a:r>
              <a:rPr lang="ur-PK" altLang="en-US" sz="3200" dirty="0">
                <a:solidFill>
                  <a:schemeClr val="accent4">
                    <a:lumMod val="60000"/>
                    <a:lumOff val="40000"/>
                  </a:schemeClr>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rPr>
              <a:t>پرتنقیدی تحریریں لوگوں کی توجہ کا مرکز بنیں۔</a:t>
            </a:r>
          </a:p>
          <a:p>
            <a:pPr algn="r" rtl="1" eaLnBrk="1" hangingPunct="1">
              <a:lnSpc>
                <a:spcPct val="150000"/>
              </a:lnSpc>
            </a:pPr>
            <a:r>
              <a:rPr lang="ur-PK" altLang="en-US" sz="3200" dirty="0">
                <a:solidFill>
                  <a:schemeClr val="accent4">
                    <a:lumMod val="60000"/>
                    <a:lumOff val="40000"/>
                  </a:schemeClr>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rPr>
              <a:t>( اس کا قد چھوٹا مگر خیالات بڑے تھے)۔ </a:t>
            </a:r>
          </a:p>
          <a:p>
            <a:pPr algn="r" rtl="1" eaLnBrk="1" hangingPunct="1">
              <a:lnSpc>
                <a:spcPct val="150000"/>
              </a:lnSpc>
            </a:pPr>
            <a:r>
              <a:rPr lang="ur-PK" altLang="en-US" sz="3200" dirty="0">
                <a:solidFill>
                  <a:schemeClr val="accent4">
                    <a:lumMod val="60000"/>
                    <a:lumOff val="40000"/>
                  </a:schemeClr>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rPr>
              <a:t>عقل اور آزادی کو اپنی سوچ کا محور قراردیا۔ </a:t>
            </a:r>
            <a:endParaRPr lang="en-US" altLang="en-US" sz="3200" dirty="0">
              <a:solidFill>
                <a:schemeClr val="accent4">
                  <a:lumMod val="60000"/>
                  <a:lumOff val="40000"/>
                </a:schemeClr>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endParaRPr>
          </a:p>
        </p:txBody>
      </p:sp>
      <p:pic>
        <p:nvPicPr>
          <p:cNvPr id="9" name="Picture 8">
            <a:extLst>
              <a:ext uri="{FF2B5EF4-FFF2-40B4-BE49-F238E27FC236}">
                <a16:creationId xmlns:a16="http://schemas.microsoft.com/office/drawing/2014/main" xmlns="" id="{65FFBE3B-CE17-4C40-8402-0D2DDD4CB8B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91661" y="2304754"/>
            <a:ext cx="395364" cy="402424"/>
          </a:xfrm>
          <a:prstGeom prst="rect">
            <a:avLst/>
          </a:prstGeom>
        </p:spPr>
      </p:pic>
      <p:pic>
        <p:nvPicPr>
          <p:cNvPr id="10" name="Picture 9">
            <a:extLst>
              <a:ext uri="{FF2B5EF4-FFF2-40B4-BE49-F238E27FC236}">
                <a16:creationId xmlns:a16="http://schemas.microsoft.com/office/drawing/2014/main" xmlns="" id="{686071C3-D087-4A05-A107-452B83606A0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91661" y="3017050"/>
            <a:ext cx="395364" cy="402424"/>
          </a:xfrm>
          <a:prstGeom prst="rect">
            <a:avLst/>
          </a:prstGeom>
        </p:spPr>
      </p:pic>
      <p:pic>
        <p:nvPicPr>
          <p:cNvPr id="11" name="Picture 10">
            <a:extLst>
              <a:ext uri="{FF2B5EF4-FFF2-40B4-BE49-F238E27FC236}">
                <a16:creationId xmlns:a16="http://schemas.microsoft.com/office/drawing/2014/main" xmlns="" id="{340653BA-183E-4DE9-986A-7CFE0CF00A9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91661" y="3748398"/>
            <a:ext cx="395364" cy="402424"/>
          </a:xfrm>
          <a:prstGeom prst="rect">
            <a:avLst/>
          </a:prstGeom>
        </p:spPr>
      </p:pic>
      <p:pic>
        <p:nvPicPr>
          <p:cNvPr id="12" name="Picture 11">
            <a:extLst>
              <a:ext uri="{FF2B5EF4-FFF2-40B4-BE49-F238E27FC236}">
                <a16:creationId xmlns:a16="http://schemas.microsoft.com/office/drawing/2014/main" xmlns="" id="{82C98678-17B0-4710-8677-33CC32EA19E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91661" y="4479746"/>
            <a:ext cx="395364" cy="402424"/>
          </a:xfrm>
          <a:prstGeom prst="rect">
            <a:avLst/>
          </a:prstGeom>
        </p:spPr>
      </p:pic>
      <p:pic>
        <p:nvPicPr>
          <p:cNvPr id="13" name="Picture 12">
            <a:extLst>
              <a:ext uri="{FF2B5EF4-FFF2-40B4-BE49-F238E27FC236}">
                <a16:creationId xmlns:a16="http://schemas.microsoft.com/office/drawing/2014/main" xmlns="" id="{CACB07DB-6760-40BD-B2EC-84D562B81FA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82136" y="5117921"/>
            <a:ext cx="395364" cy="402424"/>
          </a:xfrm>
          <a:prstGeom prst="rect">
            <a:avLst/>
          </a:prstGeom>
        </p:spPr>
      </p:pic>
      <p:pic>
        <p:nvPicPr>
          <p:cNvPr id="14" name="Picture 13">
            <a:extLst>
              <a:ext uri="{FF2B5EF4-FFF2-40B4-BE49-F238E27FC236}">
                <a16:creationId xmlns:a16="http://schemas.microsoft.com/office/drawing/2014/main" xmlns="" id="{AE23E0D1-C2B4-46D9-87FD-EA674EB9A08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18404"/>
            <a:ext cx="12220956" cy="6839596"/>
          </a:xfrm>
          <a:prstGeom prst="rect">
            <a:avLst/>
          </a:prstGeom>
        </p:spPr>
      </p:pic>
    </p:spTree>
    <p:extLst>
      <p:ext uri="{BB962C8B-B14F-4D97-AF65-F5344CB8AC3E}">
        <p14:creationId xmlns:p14="http://schemas.microsoft.com/office/powerpoint/2010/main" val="12502692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1500+ Wall Background Pictures | Download Free Images on Unsplash">
            <a:extLst>
              <a:ext uri="{FF2B5EF4-FFF2-40B4-BE49-F238E27FC236}">
                <a16:creationId xmlns:a16="http://schemas.microsoft.com/office/drawing/2014/main" xmlns="" id="{05516FD5-9AF6-4208-9884-3060BD3455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3894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B887AC03-19E2-4401-821E-38BF7917B1B7}"/>
              </a:ext>
            </a:extLst>
          </p:cNvPr>
          <p:cNvSpPr txBox="1"/>
          <p:nvPr/>
        </p:nvSpPr>
        <p:spPr>
          <a:xfrm>
            <a:off x="1143000" y="2285911"/>
            <a:ext cx="8572499" cy="2985433"/>
          </a:xfrm>
          <a:prstGeom prst="rect">
            <a:avLst/>
          </a:prstGeom>
          <a:noFill/>
        </p:spPr>
        <p:txBody>
          <a:bodyPr wrap="square">
            <a:spAutoFit/>
          </a:bodyPr>
          <a:lstStyle/>
          <a:p>
            <a:pPr marL="36576" algn="r" rtl="1" eaLnBrk="1" fontAlgn="auto" hangingPunct="1">
              <a:lnSpc>
                <a:spcPct val="150000"/>
              </a:lnSpc>
              <a:spcAft>
                <a:spcPts val="0"/>
              </a:spcAft>
              <a:defRPr/>
            </a:pPr>
            <a:r>
              <a:rPr lang="ar-SA" sz="3200" dirty="0">
                <a:ln w="0"/>
                <a:solidFill>
                  <a:schemeClr val="accent4">
                    <a:lumMod val="60000"/>
                    <a:lumOff val="40000"/>
                  </a:schemeClr>
                </a:solidFill>
                <a:effectLst>
                  <a:outerShdw blurRad="38100" dist="38100" dir="2700000" algn="tl">
                    <a:srgbClr val="000000">
                      <a:alpha val="43137"/>
                    </a:srgbClr>
                  </a:outerShdw>
                </a:effectLst>
                <a:latin typeface="Jameel Noori Nastaleeq" pitchFamily="2" charset="-78"/>
                <a:ea typeface="Calibri"/>
                <a:cs typeface="Jameel Noori Nastaleeq" pitchFamily="2" charset="-78"/>
              </a:rPr>
              <a:t>کانٹ نے کہا کہ انسان کے ذہن کی ساخت اس نوعیت کی ہے کہ حواس خمسہ سے حاصل کی ہوئی </a:t>
            </a:r>
            <a:r>
              <a:rPr lang="en-US" sz="3200" dirty="0">
                <a:ln w="0"/>
                <a:solidFill>
                  <a:schemeClr val="accent4">
                    <a:lumMod val="60000"/>
                    <a:lumOff val="40000"/>
                  </a:schemeClr>
                </a:solidFill>
                <a:effectLst>
                  <a:outerShdw blurRad="38100" dist="38100" dir="2700000" algn="tl">
                    <a:srgbClr val="000000">
                      <a:alpha val="43137"/>
                    </a:srgbClr>
                  </a:outerShdw>
                </a:effectLst>
                <a:latin typeface="Jameel Noori Nastaleeq" pitchFamily="2" charset="-78"/>
                <a:ea typeface="Calibri"/>
                <a:cs typeface="Jameel Noori Nastaleeq" pitchFamily="2" charset="-78"/>
              </a:rPr>
              <a:t> </a:t>
            </a:r>
            <a:r>
              <a:rPr lang="ar-SA" sz="3200" dirty="0">
                <a:ln w="0"/>
                <a:solidFill>
                  <a:schemeClr val="accent4">
                    <a:lumMod val="60000"/>
                    <a:lumOff val="40000"/>
                  </a:schemeClr>
                </a:solidFill>
                <a:effectLst>
                  <a:outerShdw blurRad="38100" dist="38100" dir="2700000" algn="tl">
                    <a:srgbClr val="000000">
                      <a:alpha val="43137"/>
                    </a:srgbClr>
                  </a:outerShdw>
                </a:effectLst>
                <a:latin typeface="Jameel Noori Nastaleeq" pitchFamily="2" charset="-78"/>
                <a:ea typeface="Calibri"/>
                <a:cs typeface="Jameel Noori Nastaleeq" pitchFamily="2" charset="-78"/>
              </a:rPr>
              <a:t>اطلاعات کو صحیح تصورات (</a:t>
            </a:r>
            <a:r>
              <a:rPr lang="en-US" sz="3200" dirty="0">
                <a:ln w="0"/>
                <a:solidFill>
                  <a:schemeClr val="accent4">
                    <a:lumMod val="60000"/>
                    <a:lumOff val="40000"/>
                  </a:schemeClr>
                </a:solidFill>
                <a:effectLst>
                  <a:outerShdw blurRad="38100" dist="38100" dir="2700000" algn="tl">
                    <a:srgbClr val="000000">
                      <a:alpha val="43137"/>
                    </a:srgbClr>
                  </a:outerShdw>
                </a:effectLst>
                <a:latin typeface="Jameel Noori Nastaleeq" pitchFamily="2" charset="-78"/>
                <a:ea typeface="Calibri"/>
                <a:cs typeface="Jameel Noori Nastaleeq" pitchFamily="2" charset="-78"/>
              </a:rPr>
              <a:t>Concepts</a:t>
            </a:r>
            <a:r>
              <a:rPr lang="ar-SA" sz="3200" dirty="0">
                <a:ln w="0"/>
                <a:solidFill>
                  <a:schemeClr val="accent4">
                    <a:lumMod val="60000"/>
                    <a:lumOff val="40000"/>
                  </a:schemeClr>
                </a:solidFill>
                <a:effectLst>
                  <a:outerShdw blurRad="38100" dist="38100" dir="2700000" algn="tl">
                    <a:srgbClr val="000000">
                      <a:alpha val="43137"/>
                    </a:srgbClr>
                  </a:outerShdw>
                </a:effectLst>
                <a:latin typeface="Jameel Noori Nastaleeq" pitchFamily="2" charset="-78"/>
                <a:ea typeface="Calibri"/>
                <a:cs typeface="Jameel Noori Nastaleeq" pitchFamily="2" charset="-78"/>
              </a:rPr>
              <a:t>) کی شکل میں  مرتب کرسکتی ہے۔ </a:t>
            </a:r>
            <a:endParaRPr lang="ur-PK" sz="3200" dirty="0">
              <a:ln w="0"/>
              <a:solidFill>
                <a:schemeClr val="accent4">
                  <a:lumMod val="60000"/>
                  <a:lumOff val="40000"/>
                </a:schemeClr>
              </a:solidFill>
              <a:effectLst>
                <a:outerShdw blurRad="38100" dist="38100" dir="2700000" algn="tl">
                  <a:srgbClr val="000000">
                    <a:alpha val="43137"/>
                  </a:srgbClr>
                </a:outerShdw>
              </a:effectLst>
              <a:latin typeface="Jameel Noori Nastaleeq" pitchFamily="2" charset="-78"/>
              <a:ea typeface="Calibri"/>
              <a:cs typeface="Jameel Noori Nastaleeq" pitchFamily="2" charset="-78"/>
            </a:endParaRPr>
          </a:p>
          <a:p>
            <a:pPr algn="just" rtl="1" eaLnBrk="1" fontAlgn="auto" hangingPunct="1">
              <a:lnSpc>
                <a:spcPct val="150000"/>
              </a:lnSpc>
              <a:spcAft>
                <a:spcPts val="0"/>
              </a:spcAft>
              <a:defRPr/>
            </a:pPr>
            <a:r>
              <a:rPr lang="ar-SA" sz="3200" dirty="0">
                <a:ln w="0"/>
                <a:solidFill>
                  <a:schemeClr val="accent4">
                    <a:lumMod val="60000"/>
                    <a:lumOff val="40000"/>
                  </a:schemeClr>
                </a:solidFill>
                <a:effectLst>
                  <a:outerShdw blurRad="38100" dist="38100" dir="2700000" algn="tl">
                    <a:srgbClr val="000000">
                      <a:alpha val="43137"/>
                    </a:srgbClr>
                  </a:outerShdw>
                </a:effectLst>
                <a:latin typeface="Jameel Noori Nastaleeq" pitchFamily="2" charset="-78"/>
                <a:ea typeface="Times New Roman"/>
                <a:cs typeface="Jameel Noori Nastaleeq" pitchFamily="2" charset="-78"/>
              </a:rPr>
              <a:t>انسان ذہن کی صلاحیتوں کو استعمال کرکے خود حقائق کا ادراک کرسکتا ہے اور حقائق کے ادراک کے لیے وہ خدا کا محتاج نہیں۔</a:t>
            </a:r>
            <a:endParaRPr lang="ur-PK" sz="3200" dirty="0">
              <a:ln w="0"/>
              <a:solidFill>
                <a:schemeClr val="accent4">
                  <a:lumMod val="60000"/>
                  <a:lumOff val="40000"/>
                </a:schemeClr>
              </a:solidFill>
              <a:effectLst>
                <a:outerShdw blurRad="38100" dist="38100" dir="2700000" algn="tl">
                  <a:srgbClr val="000000">
                    <a:alpha val="43137"/>
                  </a:srgbClr>
                </a:outerShdw>
              </a:effectLst>
              <a:latin typeface="Jameel Noori Nastaleeq" pitchFamily="2" charset="-78"/>
              <a:ea typeface="Times New Roman"/>
              <a:cs typeface="Jameel Noori Nastaleeq" pitchFamily="2" charset="-78"/>
            </a:endParaRPr>
          </a:p>
        </p:txBody>
      </p:sp>
      <p:pic>
        <p:nvPicPr>
          <p:cNvPr id="5" name="Picture 4">
            <a:extLst>
              <a:ext uri="{FF2B5EF4-FFF2-40B4-BE49-F238E27FC236}">
                <a16:creationId xmlns:a16="http://schemas.microsoft.com/office/drawing/2014/main" xmlns="" id="{DC362079-A4FF-4585-8B17-39FCC3C6A8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34486" y="2552404"/>
            <a:ext cx="395364" cy="402424"/>
          </a:xfrm>
          <a:prstGeom prst="rect">
            <a:avLst/>
          </a:prstGeom>
        </p:spPr>
      </p:pic>
      <p:pic>
        <p:nvPicPr>
          <p:cNvPr id="6" name="Picture 5">
            <a:extLst>
              <a:ext uri="{FF2B5EF4-FFF2-40B4-BE49-F238E27FC236}">
                <a16:creationId xmlns:a16="http://schemas.microsoft.com/office/drawing/2014/main" xmlns="" id="{E8E6CE15-9F6E-4C92-ACD3-D61D5491AD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34486" y="4028779"/>
            <a:ext cx="395364" cy="402424"/>
          </a:xfrm>
          <a:prstGeom prst="rect">
            <a:avLst/>
          </a:prstGeom>
        </p:spPr>
      </p:pic>
      <p:sp>
        <p:nvSpPr>
          <p:cNvPr id="7" name="Rectangle: Rounded Corners 6">
            <a:extLst>
              <a:ext uri="{FF2B5EF4-FFF2-40B4-BE49-F238E27FC236}">
                <a16:creationId xmlns:a16="http://schemas.microsoft.com/office/drawing/2014/main" xmlns="" id="{E242FDB9-12B0-409F-AE92-9E9765DD6BD9}"/>
              </a:ext>
            </a:extLst>
          </p:cNvPr>
          <p:cNvSpPr/>
          <p:nvPr/>
        </p:nvSpPr>
        <p:spPr>
          <a:xfrm>
            <a:off x="3733800" y="314162"/>
            <a:ext cx="4714875" cy="1013162"/>
          </a:xfrm>
          <a:prstGeom prst="roundRect">
            <a:avLst/>
          </a:prstGeom>
          <a:solidFill>
            <a:schemeClr val="tx1">
              <a:alpha val="52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8" name="TextBox 7">
            <a:extLst>
              <a:ext uri="{FF2B5EF4-FFF2-40B4-BE49-F238E27FC236}">
                <a16:creationId xmlns:a16="http://schemas.microsoft.com/office/drawing/2014/main" xmlns="" id="{44340B09-3D5B-49E8-9FDC-238876A86934}"/>
              </a:ext>
            </a:extLst>
          </p:cNvPr>
          <p:cNvSpPr txBox="1"/>
          <p:nvPr/>
        </p:nvSpPr>
        <p:spPr>
          <a:xfrm>
            <a:off x="2590800" y="375718"/>
            <a:ext cx="6686549" cy="1138773"/>
          </a:xfrm>
          <a:prstGeom prst="rect">
            <a:avLst/>
          </a:prstGeom>
          <a:noFill/>
        </p:spPr>
        <p:txBody>
          <a:bodyPr wrap="square" rtlCol="0">
            <a:spAutoFit/>
          </a:bodyPr>
          <a:lstStyle/>
          <a:p>
            <a:pPr algn="ctr" rtl="1" eaLnBrk="1" fontAlgn="auto" hangingPunct="1">
              <a:spcAft>
                <a:spcPts val="0"/>
              </a:spcAft>
              <a:defRPr/>
            </a:pPr>
            <a:r>
              <a:rPr lang="ar-SA"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Jameel Noori Nastaleeq" panose="02000503000000020004" pitchFamily="2" charset="-78"/>
                <a:ea typeface="Times New Roman"/>
                <a:cs typeface="Jameel Noori Nastaleeq" panose="02000503000000020004" pitchFamily="2" charset="-78"/>
              </a:rPr>
              <a:t>آزادی</a:t>
            </a:r>
            <a:r>
              <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Jameel Noori Nastaleeq" panose="02000503000000020004" pitchFamily="2" charset="-78"/>
                <a:ea typeface="Times New Roman"/>
                <a:cs typeface="Jameel Noori Nastaleeq" panose="02000503000000020004" pitchFamily="2" charset="-78"/>
              </a:rPr>
              <a:t> </a:t>
            </a:r>
            <a:r>
              <a:rPr lang="ar-SA"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Jameel Noori Nastaleeq" panose="02000503000000020004" pitchFamily="2" charset="-78"/>
                <a:ea typeface="Times New Roman"/>
                <a:cs typeface="Jameel Noori Nastaleeq" panose="02000503000000020004" pitchFamily="2" charset="-78"/>
              </a:rPr>
              <a:t> (</a:t>
            </a:r>
            <a:r>
              <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Jameel Noori Nastaleeq" panose="02000503000000020004" pitchFamily="2" charset="-78"/>
                <a:ea typeface="Times New Roman"/>
                <a:cs typeface="Jameel Noori Nastaleeq" panose="02000503000000020004" pitchFamily="2" charset="-78"/>
              </a:rPr>
              <a:t>Freedom</a:t>
            </a:r>
            <a:r>
              <a:rPr lang="ar-SA"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Jameel Noori Nastaleeq" panose="02000503000000020004" pitchFamily="2" charset="-78"/>
                <a:ea typeface="Times New Roman"/>
                <a:cs typeface="Jameel Noori Nastaleeq" panose="02000503000000020004" pitchFamily="2" charset="-78"/>
              </a:rPr>
              <a:t>)</a:t>
            </a:r>
            <a:endParaRPr lang="ur-PK"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Jameel Noori Nastaleeq" panose="02000503000000020004" pitchFamily="2" charset="-78"/>
              <a:ea typeface="Times New Roman"/>
              <a:cs typeface="Jameel Noori Nastaleeq" panose="02000503000000020004" pitchFamily="2" charset="-78"/>
            </a:endParaRPr>
          </a:p>
          <a:p>
            <a:pPr algn="ctr"/>
            <a:endParaRPr lang="en-US" sz="1200" dirty="0"/>
          </a:p>
        </p:txBody>
      </p:sp>
      <p:pic>
        <p:nvPicPr>
          <p:cNvPr id="9" name="Picture 8">
            <a:extLst>
              <a:ext uri="{FF2B5EF4-FFF2-40B4-BE49-F238E27FC236}">
                <a16:creationId xmlns:a16="http://schemas.microsoft.com/office/drawing/2014/main" xmlns="" id="{D0FB53C7-FA4C-4BEC-A874-6E91ED5A84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0064"/>
            <a:ext cx="12191999" cy="6817032"/>
          </a:xfrm>
          <a:prstGeom prst="rect">
            <a:avLst/>
          </a:prstGeom>
        </p:spPr>
      </p:pic>
    </p:spTree>
    <p:extLst>
      <p:ext uri="{BB962C8B-B14F-4D97-AF65-F5344CB8AC3E}">
        <p14:creationId xmlns:p14="http://schemas.microsoft.com/office/powerpoint/2010/main" val="29815080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1500+ Wall Background Pictures | Download Free Images on Unsplash">
            <a:extLst>
              <a:ext uri="{FF2B5EF4-FFF2-40B4-BE49-F238E27FC236}">
                <a16:creationId xmlns:a16="http://schemas.microsoft.com/office/drawing/2014/main" xmlns="" id="{05516FD5-9AF6-4208-9884-3060BD3455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3894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E65D7AFD-F42A-4208-8416-33072A2B030C}"/>
              </a:ext>
            </a:extLst>
          </p:cNvPr>
          <p:cNvSpPr txBox="1"/>
          <p:nvPr/>
        </p:nvSpPr>
        <p:spPr>
          <a:xfrm>
            <a:off x="361950" y="1924675"/>
            <a:ext cx="10306049" cy="3724096"/>
          </a:xfrm>
          <a:prstGeom prst="rect">
            <a:avLst/>
          </a:prstGeom>
          <a:noFill/>
        </p:spPr>
        <p:txBody>
          <a:bodyPr wrap="square">
            <a:spAutoFit/>
          </a:bodyPr>
          <a:lstStyle/>
          <a:p>
            <a:pPr marL="36576" algn="r" rtl="1" eaLnBrk="1" fontAlgn="auto" hangingPunct="1">
              <a:lnSpc>
                <a:spcPct val="150000"/>
              </a:lnSpc>
              <a:spcAft>
                <a:spcPts val="0"/>
              </a:spcAft>
              <a:defRPr/>
            </a:pPr>
            <a:r>
              <a:rPr lang="ar-SA" sz="3200" dirty="0">
                <a:ln w="0"/>
                <a:solidFill>
                  <a:schemeClr val="accent4">
                    <a:lumMod val="60000"/>
                    <a:lumOff val="40000"/>
                  </a:schemeClr>
                </a:solidFill>
                <a:effectLst>
                  <a:outerShdw blurRad="38100" dist="38100" dir="2700000" algn="tl">
                    <a:srgbClr val="000000">
                      <a:alpha val="43137"/>
                    </a:srgbClr>
                  </a:outerShdw>
                </a:effectLst>
                <a:latin typeface="Jameel Noori Nastaleeq" panose="02000503000000020004" pitchFamily="2" charset="-78"/>
                <a:ea typeface="Times New Roman"/>
                <a:cs typeface="Jameel Noori Nastaleeq" panose="02000503000000020004" pitchFamily="2" charset="-78"/>
              </a:rPr>
              <a:t>انسان ان معنوں میں قائم بالذات ہے کہ حقیقت تک رسائی کے لیے اس کا اپنا ذہن اس کی رہنمائی کرسکتا ہے۔ رہے مذہبی تصورات تو ان کی کوئی علمی حیثیت نہیں۔</a:t>
            </a:r>
            <a:endParaRPr lang="ur-PK" sz="3200" dirty="0">
              <a:ln w="0"/>
              <a:solidFill>
                <a:schemeClr val="accent4">
                  <a:lumMod val="60000"/>
                  <a:lumOff val="40000"/>
                </a:schemeClr>
              </a:solidFill>
              <a:effectLst>
                <a:outerShdw blurRad="38100" dist="38100" dir="2700000" algn="tl">
                  <a:srgbClr val="000000">
                    <a:alpha val="43137"/>
                  </a:srgbClr>
                </a:outerShdw>
              </a:effectLst>
              <a:latin typeface="Jameel Noori Nastaleeq" panose="02000503000000020004" pitchFamily="2" charset="-78"/>
              <a:ea typeface="Times New Roman"/>
              <a:cs typeface="Jameel Noori Nastaleeq" panose="02000503000000020004" pitchFamily="2" charset="-78"/>
            </a:endParaRPr>
          </a:p>
          <a:p>
            <a:pPr algn="just" rtl="1" eaLnBrk="1" fontAlgn="auto" hangingPunct="1">
              <a:lnSpc>
                <a:spcPct val="150000"/>
              </a:lnSpc>
              <a:spcAft>
                <a:spcPts val="0"/>
              </a:spcAft>
              <a:defRPr/>
            </a:pPr>
            <a:r>
              <a:rPr lang="ar-SA" sz="3200" dirty="0">
                <a:ln w="0"/>
                <a:solidFill>
                  <a:schemeClr val="accent4">
                    <a:lumMod val="60000"/>
                    <a:lumOff val="40000"/>
                  </a:schemeClr>
                </a:solidFill>
                <a:effectLst>
                  <a:outerShdw blurRad="38100" dist="38100" dir="2700000" algn="tl">
                    <a:srgbClr val="000000">
                      <a:alpha val="43137"/>
                    </a:srgbClr>
                  </a:outerShdw>
                </a:effectLst>
                <a:latin typeface="Jameel Noori Nastaleeq" panose="02000503000000020004" pitchFamily="2" charset="-78"/>
                <a:ea typeface="Times New Roman"/>
                <a:cs typeface="Jameel Noori Nastaleeq" panose="02000503000000020004" pitchFamily="2" charset="-78"/>
              </a:rPr>
              <a:t> علم صرف ان حقائق تک محدود ہے جن تک حواسِ خمسہ کو رسائی حاصل ہے۔ باقی تمام حقائق علم کے دائرہ کار سے خارج ہیں اور ان کا خیر و شر اور انسانی معاملات کی تفہیم اور تشکیل سے کوئی تعلق نہیں۔</a:t>
            </a:r>
            <a:endParaRPr lang="en-US" sz="2800" dirty="0">
              <a:ln w="0"/>
              <a:solidFill>
                <a:schemeClr val="accent4">
                  <a:lumMod val="60000"/>
                  <a:lumOff val="40000"/>
                </a:schemeClr>
              </a:solidFill>
              <a:effectLst>
                <a:outerShdw blurRad="38100" dist="38100" dir="2700000" algn="tl">
                  <a:srgbClr val="000000">
                    <a:alpha val="43137"/>
                  </a:srgbClr>
                </a:outerShdw>
              </a:effectLst>
              <a:latin typeface="Jameel Noori Nastaleeq" panose="02000503000000020004" pitchFamily="2" charset="-78"/>
              <a:ea typeface="Times New Roman"/>
              <a:cs typeface="Jameel Noori Nastaleeq" panose="02000503000000020004" pitchFamily="2" charset="-78"/>
            </a:endParaRPr>
          </a:p>
          <a:p>
            <a:pPr marL="36576" algn="r" rtl="1" eaLnBrk="1" fontAlgn="auto" hangingPunct="1">
              <a:lnSpc>
                <a:spcPct val="150000"/>
              </a:lnSpc>
              <a:spcAft>
                <a:spcPts val="0"/>
              </a:spcAft>
              <a:defRPr/>
            </a:pPr>
            <a:endParaRPr lang="en-US" sz="2800" dirty="0">
              <a:ln w="0"/>
              <a:solidFill>
                <a:schemeClr val="accent4">
                  <a:lumMod val="60000"/>
                  <a:lumOff val="40000"/>
                </a:schemeClr>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endParaRPr>
          </a:p>
        </p:txBody>
      </p:sp>
      <p:sp>
        <p:nvSpPr>
          <p:cNvPr id="5" name="Rectangle: Rounded Corners 4">
            <a:extLst>
              <a:ext uri="{FF2B5EF4-FFF2-40B4-BE49-F238E27FC236}">
                <a16:creationId xmlns:a16="http://schemas.microsoft.com/office/drawing/2014/main" xmlns="" id="{2513724E-6760-48DF-8F51-0880659F4400}"/>
              </a:ext>
            </a:extLst>
          </p:cNvPr>
          <p:cNvSpPr/>
          <p:nvPr/>
        </p:nvSpPr>
        <p:spPr>
          <a:xfrm>
            <a:off x="3733800" y="314162"/>
            <a:ext cx="4714875" cy="1013162"/>
          </a:xfrm>
          <a:prstGeom prst="roundRect">
            <a:avLst/>
          </a:prstGeom>
          <a:solidFill>
            <a:schemeClr val="tx1">
              <a:alpha val="52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6" name="TextBox 5">
            <a:extLst>
              <a:ext uri="{FF2B5EF4-FFF2-40B4-BE49-F238E27FC236}">
                <a16:creationId xmlns:a16="http://schemas.microsoft.com/office/drawing/2014/main" xmlns="" id="{F9C5F471-7347-4018-BCD2-556D9CBD19D5}"/>
              </a:ext>
            </a:extLst>
          </p:cNvPr>
          <p:cNvSpPr txBox="1"/>
          <p:nvPr/>
        </p:nvSpPr>
        <p:spPr>
          <a:xfrm>
            <a:off x="2590800" y="375718"/>
            <a:ext cx="6686549" cy="1138773"/>
          </a:xfrm>
          <a:prstGeom prst="rect">
            <a:avLst/>
          </a:prstGeom>
          <a:noFill/>
        </p:spPr>
        <p:txBody>
          <a:bodyPr wrap="square" rtlCol="0">
            <a:spAutoFit/>
          </a:bodyPr>
          <a:lstStyle/>
          <a:p>
            <a:pPr algn="ctr" rtl="1" eaLnBrk="1" fontAlgn="auto" hangingPunct="1">
              <a:spcAft>
                <a:spcPts val="0"/>
              </a:spcAft>
              <a:defRPr/>
            </a:pPr>
            <a:r>
              <a:rPr lang="ar-SA"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Jameel Noori Nastaleeq" panose="02000503000000020004" pitchFamily="2" charset="-78"/>
                <a:ea typeface="Times New Roman"/>
                <a:cs typeface="Jameel Noori Nastaleeq" panose="02000503000000020004" pitchFamily="2" charset="-78"/>
              </a:rPr>
              <a:t>آزادی</a:t>
            </a:r>
            <a:r>
              <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Jameel Noori Nastaleeq" panose="02000503000000020004" pitchFamily="2" charset="-78"/>
                <a:ea typeface="Times New Roman"/>
                <a:cs typeface="Jameel Noori Nastaleeq" panose="02000503000000020004" pitchFamily="2" charset="-78"/>
              </a:rPr>
              <a:t> </a:t>
            </a:r>
            <a:r>
              <a:rPr lang="ar-SA"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Jameel Noori Nastaleeq" panose="02000503000000020004" pitchFamily="2" charset="-78"/>
                <a:ea typeface="Times New Roman"/>
                <a:cs typeface="Jameel Noori Nastaleeq" panose="02000503000000020004" pitchFamily="2" charset="-78"/>
              </a:rPr>
              <a:t> (</a:t>
            </a:r>
            <a:r>
              <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Jameel Noori Nastaleeq" panose="02000503000000020004" pitchFamily="2" charset="-78"/>
                <a:ea typeface="Times New Roman"/>
                <a:cs typeface="Jameel Noori Nastaleeq" panose="02000503000000020004" pitchFamily="2" charset="-78"/>
              </a:rPr>
              <a:t>Freedom</a:t>
            </a:r>
            <a:r>
              <a:rPr lang="ar-SA"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Jameel Noori Nastaleeq" panose="02000503000000020004" pitchFamily="2" charset="-78"/>
                <a:ea typeface="Times New Roman"/>
                <a:cs typeface="Jameel Noori Nastaleeq" panose="02000503000000020004" pitchFamily="2" charset="-78"/>
              </a:rPr>
              <a:t>)</a:t>
            </a:r>
            <a:endParaRPr lang="ur-PK"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Jameel Noori Nastaleeq" panose="02000503000000020004" pitchFamily="2" charset="-78"/>
              <a:ea typeface="Times New Roman"/>
              <a:cs typeface="Jameel Noori Nastaleeq" panose="02000503000000020004" pitchFamily="2" charset="-78"/>
            </a:endParaRPr>
          </a:p>
          <a:p>
            <a:pPr algn="ctr"/>
            <a:endParaRPr lang="en-US" sz="1200" dirty="0"/>
          </a:p>
        </p:txBody>
      </p:sp>
      <p:pic>
        <p:nvPicPr>
          <p:cNvPr id="7" name="Picture 6">
            <a:extLst>
              <a:ext uri="{FF2B5EF4-FFF2-40B4-BE49-F238E27FC236}">
                <a16:creationId xmlns:a16="http://schemas.microsoft.com/office/drawing/2014/main" xmlns="" id="{CEF58546-C5F4-4B31-953A-954B6C2D2F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7999" y="2219029"/>
            <a:ext cx="395364" cy="402424"/>
          </a:xfrm>
          <a:prstGeom prst="rect">
            <a:avLst/>
          </a:prstGeom>
        </p:spPr>
      </p:pic>
      <p:pic>
        <p:nvPicPr>
          <p:cNvPr id="8" name="Picture 7">
            <a:extLst>
              <a:ext uri="{FF2B5EF4-FFF2-40B4-BE49-F238E27FC236}">
                <a16:creationId xmlns:a16="http://schemas.microsoft.com/office/drawing/2014/main" xmlns="" id="{3E40A796-445E-43C3-9136-F35D64241D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7999" y="3666013"/>
            <a:ext cx="395364" cy="402424"/>
          </a:xfrm>
          <a:prstGeom prst="rect">
            <a:avLst/>
          </a:prstGeom>
        </p:spPr>
      </p:pic>
      <p:pic>
        <p:nvPicPr>
          <p:cNvPr id="9" name="Picture 8">
            <a:extLst>
              <a:ext uri="{FF2B5EF4-FFF2-40B4-BE49-F238E27FC236}">
                <a16:creationId xmlns:a16="http://schemas.microsoft.com/office/drawing/2014/main" xmlns="" id="{8039210E-5B9B-4CF6-8DC4-F6EE7BD3AE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86" y="-1"/>
            <a:ext cx="12192000" cy="6755363"/>
          </a:xfrm>
          <a:prstGeom prst="rect">
            <a:avLst/>
          </a:prstGeom>
        </p:spPr>
      </p:pic>
    </p:spTree>
    <p:extLst>
      <p:ext uri="{BB962C8B-B14F-4D97-AF65-F5344CB8AC3E}">
        <p14:creationId xmlns:p14="http://schemas.microsoft.com/office/powerpoint/2010/main" val="24341853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1500+ Wall Background Pictures | Download Free Images on Unsplash">
            <a:extLst>
              <a:ext uri="{FF2B5EF4-FFF2-40B4-BE49-F238E27FC236}">
                <a16:creationId xmlns:a16="http://schemas.microsoft.com/office/drawing/2014/main" xmlns="" id="{05516FD5-9AF6-4208-9884-3060BD3455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3894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xmlns="" id="{B881CA31-D1BB-4FFE-88A5-92BBF0A7C8B2}"/>
              </a:ext>
            </a:extLst>
          </p:cNvPr>
          <p:cNvSpPr/>
          <p:nvPr/>
        </p:nvSpPr>
        <p:spPr>
          <a:xfrm>
            <a:off x="3733800" y="314162"/>
            <a:ext cx="4714875" cy="1013162"/>
          </a:xfrm>
          <a:prstGeom prst="roundRect">
            <a:avLst/>
          </a:prstGeom>
          <a:solidFill>
            <a:schemeClr val="tx1">
              <a:alpha val="52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4" name="TextBox 3">
            <a:extLst>
              <a:ext uri="{FF2B5EF4-FFF2-40B4-BE49-F238E27FC236}">
                <a16:creationId xmlns:a16="http://schemas.microsoft.com/office/drawing/2014/main" xmlns="" id="{1408DE1B-CD12-4D7D-BF6C-E45D6CFBCB61}"/>
              </a:ext>
            </a:extLst>
          </p:cNvPr>
          <p:cNvSpPr txBox="1"/>
          <p:nvPr/>
        </p:nvSpPr>
        <p:spPr>
          <a:xfrm>
            <a:off x="2590800" y="375718"/>
            <a:ext cx="6686549" cy="1138773"/>
          </a:xfrm>
          <a:prstGeom prst="rect">
            <a:avLst/>
          </a:prstGeom>
          <a:noFill/>
        </p:spPr>
        <p:txBody>
          <a:bodyPr wrap="square" rtlCol="0">
            <a:spAutoFit/>
          </a:bodyPr>
          <a:lstStyle/>
          <a:p>
            <a:pPr algn="ctr" rtl="1" eaLnBrk="1" fontAlgn="auto" hangingPunct="1">
              <a:spcAft>
                <a:spcPts val="0"/>
              </a:spcAft>
              <a:defRPr/>
            </a:pPr>
            <a:r>
              <a:rPr lang="ar-SA"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Jameel Noori Nastaleeq" panose="02000503000000020004" pitchFamily="2" charset="-78"/>
                <a:ea typeface="Times New Roman"/>
                <a:cs typeface="Jameel Noori Nastaleeq" panose="02000503000000020004" pitchFamily="2" charset="-78"/>
              </a:rPr>
              <a:t>آزادی</a:t>
            </a:r>
            <a:r>
              <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Jameel Noori Nastaleeq" panose="02000503000000020004" pitchFamily="2" charset="-78"/>
                <a:ea typeface="Times New Roman"/>
                <a:cs typeface="Jameel Noori Nastaleeq" panose="02000503000000020004" pitchFamily="2" charset="-78"/>
              </a:rPr>
              <a:t> </a:t>
            </a:r>
            <a:r>
              <a:rPr lang="ar-SA"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Jameel Noori Nastaleeq" panose="02000503000000020004" pitchFamily="2" charset="-78"/>
                <a:ea typeface="Times New Roman"/>
                <a:cs typeface="Jameel Noori Nastaleeq" panose="02000503000000020004" pitchFamily="2" charset="-78"/>
              </a:rPr>
              <a:t> (</a:t>
            </a:r>
            <a:r>
              <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Jameel Noori Nastaleeq" panose="02000503000000020004" pitchFamily="2" charset="-78"/>
                <a:ea typeface="Times New Roman"/>
                <a:cs typeface="Jameel Noori Nastaleeq" panose="02000503000000020004" pitchFamily="2" charset="-78"/>
              </a:rPr>
              <a:t>Freedom</a:t>
            </a:r>
            <a:r>
              <a:rPr lang="ar-SA"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Jameel Noori Nastaleeq" panose="02000503000000020004" pitchFamily="2" charset="-78"/>
                <a:ea typeface="Times New Roman"/>
                <a:cs typeface="Jameel Noori Nastaleeq" panose="02000503000000020004" pitchFamily="2" charset="-78"/>
              </a:rPr>
              <a:t>)</a:t>
            </a:r>
            <a:endParaRPr lang="ur-PK"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Jameel Noori Nastaleeq" panose="02000503000000020004" pitchFamily="2" charset="-78"/>
              <a:ea typeface="Times New Roman"/>
              <a:cs typeface="Jameel Noori Nastaleeq" panose="02000503000000020004" pitchFamily="2" charset="-78"/>
            </a:endParaRPr>
          </a:p>
          <a:p>
            <a:pPr algn="ctr"/>
            <a:endParaRPr lang="en-US" sz="1200" dirty="0"/>
          </a:p>
        </p:txBody>
      </p:sp>
      <p:sp>
        <p:nvSpPr>
          <p:cNvPr id="6" name="TextBox 5">
            <a:extLst>
              <a:ext uri="{FF2B5EF4-FFF2-40B4-BE49-F238E27FC236}">
                <a16:creationId xmlns:a16="http://schemas.microsoft.com/office/drawing/2014/main" xmlns="" id="{C863F471-5CAD-45B2-B774-9D82F0A09D52}"/>
              </a:ext>
            </a:extLst>
          </p:cNvPr>
          <p:cNvSpPr txBox="1"/>
          <p:nvPr/>
        </p:nvSpPr>
        <p:spPr>
          <a:xfrm>
            <a:off x="2181225" y="2019090"/>
            <a:ext cx="7848600" cy="4078681"/>
          </a:xfrm>
          <a:prstGeom prst="rect">
            <a:avLst/>
          </a:prstGeom>
          <a:noFill/>
        </p:spPr>
        <p:txBody>
          <a:bodyPr wrap="square">
            <a:spAutoFit/>
          </a:bodyPr>
          <a:lstStyle/>
          <a:p>
            <a:pPr algn="ctr" rtl="1" eaLnBrk="1" fontAlgn="auto" hangingPunct="1">
              <a:lnSpc>
                <a:spcPct val="150000"/>
              </a:lnSpc>
              <a:spcAft>
                <a:spcPts val="0"/>
              </a:spcAft>
              <a:defRPr/>
            </a:pPr>
            <a:r>
              <a:rPr lang="ar-SA" sz="3600" dirty="0">
                <a:ln w="0"/>
                <a:solidFill>
                  <a:schemeClr val="accent4">
                    <a:lumMod val="60000"/>
                    <a:lumOff val="40000"/>
                  </a:schemeClr>
                </a:solidFill>
                <a:effectLst>
                  <a:outerShdw blurRad="38100" dist="38100" dir="2700000" algn="tl">
                    <a:srgbClr val="000000">
                      <a:alpha val="43137"/>
                    </a:srgbClr>
                  </a:outerShdw>
                </a:effectLst>
                <a:latin typeface="Times New Roman"/>
                <a:ea typeface="Times New Roman"/>
                <a:cs typeface="Jameel Noori Nastaleeq"/>
              </a:rPr>
              <a:t>ہر انسان کو آزاد ہونا چاہیے، اس کو ھدایت کے حصول اور حق اور خیر کے تعین کے بارے میں صرف اپنے آپ پر انحصار کرنا چاہیے۔ نظام زندگی کو اس طرح مرتب کرنا چاہیے کہ ہر فرد اپنی فطری آزادی کا ادراک کرسکے اور اپنی عقل کے فیصلوں کی اطاعت کرسکے۔</a:t>
            </a:r>
            <a:endParaRPr lang="en-US" sz="3200" dirty="0">
              <a:ln w="0"/>
              <a:solidFill>
                <a:schemeClr val="accent4">
                  <a:lumMod val="60000"/>
                  <a:lumOff val="40000"/>
                </a:schemeClr>
              </a:solidFill>
              <a:effectLst>
                <a:outerShdw blurRad="38100" dist="38100" dir="2700000" algn="tl">
                  <a:srgbClr val="000000">
                    <a:alpha val="43137"/>
                  </a:srgbClr>
                </a:outerShdw>
              </a:effectLst>
              <a:latin typeface="Times New Roman"/>
              <a:ea typeface="Times New Roman"/>
            </a:endParaRPr>
          </a:p>
          <a:p>
            <a:pPr marL="36576" algn="ctr" eaLnBrk="1" fontAlgn="auto" hangingPunct="1">
              <a:lnSpc>
                <a:spcPct val="150000"/>
              </a:lnSpc>
              <a:spcAft>
                <a:spcPts val="0"/>
              </a:spcAft>
              <a:defRPr/>
            </a:pPr>
            <a:endParaRPr lang="en-US" sz="3200" dirty="0">
              <a:ln w="0"/>
              <a:solidFill>
                <a:schemeClr val="accent4">
                  <a:lumMod val="60000"/>
                  <a:lumOff val="40000"/>
                </a:schemeClr>
              </a:solidFill>
              <a:effectLst>
                <a:outerShdw blurRad="38100" dist="38100" dir="2700000" algn="tl">
                  <a:srgbClr val="000000">
                    <a:alpha val="43137"/>
                  </a:srgbClr>
                </a:outerShdw>
              </a:effectLst>
            </a:endParaRPr>
          </a:p>
        </p:txBody>
      </p:sp>
      <p:pic>
        <p:nvPicPr>
          <p:cNvPr id="7" name="Picture 6">
            <a:extLst>
              <a:ext uri="{FF2B5EF4-FFF2-40B4-BE49-F238E27FC236}">
                <a16:creationId xmlns:a16="http://schemas.microsoft.com/office/drawing/2014/main" xmlns="" id="{BA182F98-FAA4-4EF2-A6E5-7ADD19048040}"/>
              </a:ext>
            </a:extLst>
          </p:cNvPr>
          <p:cNvPicPr>
            <a:picLocks noChangeAspect="1"/>
          </p:cNvPicPr>
          <p:nvPr/>
        </p:nvPicPr>
        <p:blipFill rotWithShape="1">
          <a:blip r:embed="rId3">
            <a:extLst>
              <a:ext uri="{28A0092B-C50C-407E-A947-70E740481C1C}">
                <a14:useLocalDpi xmlns:a14="http://schemas.microsoft.com/office/drawing/2010/main" val="0"/>
              </a:ext>
            </a:extLst>
          </a:blip>
          <a:srcRect t="12278"/>
          <a:stretch/>
        </p:blipFill>
        <p:spPr>
          <a:xfrm>
            <a:off x="9525" y="-1"/>
            <a:ext cx="12191999" cy="6838949"/>
          </a:xfrm>
          <a:prstGeom prst="rect">
            <a:avLst/>
          </a:prstGeom>
        </p:spPr>
      </p:pic>
    </p:spTree>
    <p:extLst>
      <p:ext uri="{BB962C8B-B14F-4D97-AF65-F5344CB8AC3E}">
        <p14:creationId xmlns:p14="http://schemas.microsoft.com/office/powerpoint/2010/main" val="1949837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1500+ Wall Background Pictures | Download Free Images on Unsplash">
            <a:extLst>
              <a:ext uri="{FF2B5EF4-FFF2-40B4-BE49-F238E27FC236}">
                <a16:creationId xmlns:a16="http://schemas.microsoft.com/office/drawing/2014/main" xmlns="" id="{A868FA1B-B6D7-4716-97F5-69935585FB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3894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01D0BBE9-04F8-440E-B60D-37B9F2AA3F48}"/>
              </a:ext>
            </a:extLst>
          </p:cNvPr>
          <p:cNvSpPr txBox="1"/>
          <p:nvPr/>
        </p:nvSpPr>
        <p:spPr>
          <a:xfrm>
            <a:off x="1200150" y="224135"/>
            <a:ext cx="9486899" cy="2862322"/>
          </a:xfrm>
          <a:prstGeom prst="rect">
            <a:avLst/>
          </a:prstGeom>
          <a:noFill/>
        </p:spPr>
        <p:txBody>
          <a:bodyPr wrap="square">
            <a:spAutoFit/>
          </a:bodyPr>
          <a:lstStyle/>
          <a:p>
            <a:pPr algn="ctr"/>
            <a:r>
              <a:rPr lang="ur-PK" sz="6000" b="1" spc="50" dirty="0">
                <a:ln w="0">
                  <a:solidFill>
                    <a:schemeClr val="tx1">
                      <a:lumMod val="50000"/>
                      <a:lumOff val="50000"/>
                    </a:schemeClr>
                  </a:solidFill>
                </a:ln>
                <a:solidFill>
                  <a:schemeClr val="bg2"/>
                </a:solidFill>
                <a:effectLst>
                  <a:outerShdw blurRad="38100" dist="38100" dir="2700000" algn="tl">
                    <a:srgbClr val="000000">
                      <a:alpha val="43137"/>
                    </a:srgbClr>
                  </a:outerShdw>
                </a:effectLst>
                <a:cs typeface="Jameel Noori Kasheeda"/>
              </a:rPr>
              <a:t>اسلامی نظام کا  سب سے بڑا مقابل </a:t>
            </a:r>
          </a:p>
          <a:p>
            <a:pPr algn="ctr"/>
            <a:r>
              <a:rPr lang="ur-PK" sz="6000" b="1" spc="50" dirty="0">
                <a:ln w="0">
                  <a:solidFill>
                    <a:schemeClr val="tx1">
                      <a:lumMod val="50000"/>
                      <a:lumOff val="50000"/>
                    </a:schemeClr>
                  </a:solidFill>
                </a:ln>
                <a:solidFill>
                  <a:schemeClr val="bg2"/>
                </a:solidFill>
                <a:effectLst>
                  <a:outerShdw blurRad="38100" dist="38100" dir="2700000" algn="tl">
                    <a:srgbClr val="000000">
                      <a:alpha val="43137"/>
                    </a:srgbClr>
                  </a:outerShdw>
                </a:effectLst>
                <a:cs typeface="Jameel Noori Kasheeda"/>
              </a:rPr>
              <a:t>سرمایہ دارانہ نظام</a:t>
            </a:r>
          </a:p>
          <a:p>
            <a:pPr algn="ctr"/>
            <a:endParaRPr lang="en-US" sz="6000" b="1" spc="50" dirty="0">
              <a:ln w="0">
                <a:solidFill>
                  <a:schemeClr val="tx1">
                    <a:lumMod val="50000"/>
                    <a:lumOff val="50000"/>
                  </a:schemeClr>
                </a:solidFill>
              </a:ln>
              <a:solidFill>
                <a:schemeClr val="bg2"/>
              </a:solidFill>
              <a:effectLst>
                <a:outerShdw blurRad="38100" dist="38100" dir="2700000" algn="tl">
                  <a:srgbClr val="000000">
                    <a:alpha val="43137"/>
                  </a:srgbClr>
                </a:outerShdw>
              </a:effectLst>
              <a:cs typeface="Jameel Noori Kasheeda"/>
            </a:endParaRPr>
          </a:p>
        </p:txBody>
      </p:sp>
      <p:sp>
        <p:nvSpPr>
          <p:cNvPr id="5" name="TextBox 4">
            <a:extLst>
              <a:ext uri="{FF2B5EF4-FFF2-40B4-BE49-F238E27FC236}">
                <a16:creationId xmlns:a16="http://schemas.microsoft.com/office/drawing/2014/main" xmlns="" id="{84A8A1AC-C11F-426F-BB5B-359B9F26C955}"/>
              </a:ext>
            </a:extLst>
          </p:cNvPr>
          <p:cNvSpPr txBox="1"/>
          <p:nvPr/>
        </p:nvSpPr>
        <p:spPr>
          <a:xfrm>
            <a:off x="3476625" y="2510820"/>
            <a:ext cx="5572125" cy="2215671"/>
          </a:xfrm>
          <a:prstGeom prst="rect">
            <a:avLst/>
          </a:prstGeom>
          <a:noFill/>
        </p:spPr>
        <p:txBody>
          <a:bodyPr wrap="square" rtlCol="0">
            <a:spAutoFit/>
          </a:bodyPr>
          <a:lstStyle/>
          <a:p>
            <a:pPr algn="ctr">
              <a:lnSpc>
                <a:spcPct val="150000"/>
              </a:lnSpc>
            </a:pPr>
            <a:r>
              <a:rPr lang="ur-PK" sz="4800" b="0" i="0" dirty="0">
                <a:solidFill>
                  <a:schemeClr val="accent4">
                    <a:lumMod val="60000"/>
                    <a:lumOff val="40000"/>
                  </a:schemeClr>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rPr>
              <a:t>باطل دُوئی پسند ہے، حق لا شریک ہے</a:t>
            </a:r>
            <a:endParaRPr lang="en-US" sz="4800" b="0" i="0" dirty="0">
              <a:solidFill>
                <a:schemeClr val="accent4">
                  <a:lumMod val="60000"/>
                  <a:lumOff val="40000"/>
                </a:schemeClr>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endParaRPr>
          </a:p>
          <a:p>
            <a:pPr algn="ctr">
              <a:lnSpc>
                <a:spcPct val="150000"/>
              </a:lnSpc>
            </a:pPr>
            <a:r>
              <a:rPr lang="ur-PK" sz="4800" b="0" i="0" dirty="0">
                <a:solidFill>
                  <a:schemeClr val="accent4">
                    <a:lumMod val="60000"/>
                    <a:lumOff val="40000"/>
                  </a:schemeClr>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rPr>
              <a:t>شِرکت میانۂ حق و باطل نہ کر قبول!</a:t>
            </a:r>
            <a:endParaRPr lang="en-US" sz="4800" dirty="0">
              <a:solidFill>
                <a:schemeClr val="accent4">
                  <a:lumMod val="60000"/>
                  <a:lumOff val="40000"/>
                </a:schemeClr>
              </a:solidFill>
              <a:effectLst>
                <a:outerShdw blurRad="38100" dist="38100" dir="2700000" algn="tl">
                  <a:srgbClr val="000000">
                    <a:alpha val="43137"/>
                  </a:srgbClr>
                </a:outerShdw>
              </a:effectLst>
            </a:endParaRPr>
          </a:p>
        </p:txBody>
      </p:sp>
      <p:pic>
        <p:nvPicPr>
          <p:cNvPr id="10" name="Picture 9">
            <a:extLst>
              <a:ext uri="{FF2B5EF4-FFF2-40B4-BE49-F238E27FC236}">
                <a16:creationId xmlns:a16="http://schemas.microsoft.com/office/drawing/2014/main" xmlns="" id="{CD79D9BC-AE64-4295-B2B4-14D4E4A6F8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4413" cy="6838948"/>
          </a:xfrm>
          <a:prstGeom prst="rect">
            <a:avLst/>
          </a:prstGeom>
        </p:spPr>
      </p:pic>
    </p:spTree>
    <p:extLst>
      <p:ext uri="{BB962C8B-B14F-4D97-AF65-F5344CB8AC3E}">
        <p14:creationId xmlns:p14="http://schemas.microsoft.com/office/powerpoint/2010/main" val="1719741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1500+ Wall Background Pictures | Download Free Images on Unsplash">
            <a:extLst>
              <a:ext uri="{FF2B5EF4-FFF2-40B4-BE49-F238E27FC236}">
                <a16:creationId xmlns:a16="http://schemas.microsoft.com/office/drawing/2014/main" xmlns="" id="{05516FD5-9AF6-4208-9884-3060BD3455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3894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xmlns="" id="{CE093CA5-AC97-4677-8D3C-97BBA691A2AB}"/>
              </a:ext>
            </a:extLst>
          </p:cNvPr>
          <p:cNvSpPr/>
          <p:nvPr/>
        </p:nvSpPr>
        <p:spPr>
          <a:xfrm>
            <a:off x="3733800" y="314162"/>
            <a:ext cx="4714875" cy="1013162"/>
          </a:xfrm>
          <a:prstGeom prst="roundRect">
            <a:avLst/>
          </a:prstGeom>
          <a:solidFill>
            <a:schemeClr val="tx1">
              <a:alpha val="52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4" name="TextBox 3">
            <a:extLst>
              <a:ext uri="{FF2B5EF4-FFF2-40B4-BE49-F238E27FC236}">
                <a16:creationId xmlns:a16="http://schemas.microsoft.com/office/drawing/2014/main" xmlns="" id="{5CF600A4-7B19-4968-A68F-9F753818B3C5}"/>
              </a:ext>
            </a:extLst>
          </p:cNvPr>
          <p:cNvSpPr txBox="1"/>
          <p:nvPr/>
        </p:nvSpPr>
        <p:spPr>
          <a:xfrm>
            <a:off x="2590800" y="375718"/>
            <a:ext cx="6686549" cy="1138773"/>
          </a:xfrm>
          <a:prstGeom prst="rect">
            <a:avLst/>
          </a:prstGeom>
          <a:noFill/>
        </p:spPr>
        <p:txBody>
          <a:bodyPr wrap="square" rtlCol="0">
            <a:spAutoFit/>
          </a:bodyPr>
          <a:lstStyle/>
          <a:p>
            <a:pPr algn="ctr" rtl="1" eaLnBrk="1" fontAlgn="auto" hangingPunct="1">
              <a:spcAft>
                <a:spcPts val="0"/>
              </a:spcAft>
              <a:defRPr/>
            </a:pPr>
            <a:r>
              <a:rPr lang="ar-SA"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Jameel Noori Nastaleeq" panose="02000503000000020004" pitchFamily="2" charset="-78"/>
                <a:ea typeface="Times New Roman"/>
                <a:cs typeface="Jameel Noori Nastaleeq" panose="02000503000000020004" pitchFamily="2" charset="-78"/>
              </a:rPr>
              <a:t>آزادی</a:t>
            </a:r>
            <a:r>
              <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Jameel Noori Nastaleeq" panose="02000503000000020004" pitchFamily="2" charset="-78"/>
                <a:ea typeface="Times New Roman"/>
                <a:cs typeface="Jameel Noori Nastaleeq" panose="02000503000000020004" pitchFamily="2" charset="-78"/>
              </a:rPr>
              <a:t> </a:t>
            </a:r>
            <a:r>
              <a:rPr lang="ar-SA"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Jameel Noori Nastaleeq" panose="02000503000000020004" pitchFamily="2" charset="-78"/>
                <a:ea typeface="Times New Roman"/>
                <a:cs typeface="Jameel Noori Nastaleeq" panose="02000503000000020004" pitchFamily="2" charset="-78"/>
              </a:rPr>
              <a:t> (</a:t>
            </a:r>
            <a:r>
              <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Jameel Noori Nastaleeq" panose="02000503000000020004" pitchFamily="2" charset="-78"/>
                <a:ea typeface="Times New Roman"/>
                <a:cs typeface="Jameel Noori Nastaleeq" panose="02000503000000020004" pitchFamily="2" charset="-78"/>
              </a:rPr>
              <a:t>Freedom</a:t>
            </a:r>
            <a:r>
              <a:rPr lang="ar-SA"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Jameel Noori Nastaleeq" panose="02000503000000020004" pitchFamily="2" charset="-78"/>
                <a:ea typeface="Times New Roman"/>
                <a:cs typeface="Jameel Noori Nastaleeq" panose="02000503000000020004" pitchFamily="2" charset="-78"/>
              </a:rPr>
              <a:t>)</a:t>
            </a:r>
            <a:endParaRPr lang="ur-PK"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Jameel Noori Nastaleeq" panose="02000503000000020004" pitchFamily="2" charset="-78"/>
              <a:ea typeface="Times New Roman"/>
              <a:cs typeface="Jameel Noori Nastaleeq" panose="02000503000000020004" pitchFamily="2" charset="-78"/>
            </a:endParaRPr>
          </a:p>
          <a:p>
            <a:pPr algn="ctr"/>
            <a:endParaRPr lang="en-US" sz="1200" dirty="0"/>
          </a:p>
        </p:txBody>
      </p:sp>
      <p:sp>
        <p:nvSpPr>
          <p:cNvPr id="6" name="TextBox 5">
            <a:extLst>
              <a:ext uri="{FF2B5EF4-FFF2-40B4-BE49-F238E27FC236}">
                <a16:creationId xmlns:a16="http://schemas.microsoft.com/office/drawing/2014/main" xmlns="" id="{6DFFEC18-AC3B-496D-AF86-9D6DD8DD55D6}"/>
              </a:ext>
            </a:extLst>
          </p:cNvPr>
          <p:cNvSpPr txBox="1"/>
          <p:nvPr/>
        </p:nvSpPr>
        <p:spPr>
          <a:xfrm>
            <a:off x="2838450" y="2163168"/>
            <a:ext cx="7019926" cy="2512611"/>
          </a:xfrm>
          <a:prstGeom prst="rect">
            <a:avLst/>
          </a:prstGeom>
          <a:noFill/>
        </p:spPr>
        <p:txBody>
          <a:bodyPr wrap="square">
            <a:spAutoFit/>
          </a:bodyPr>
          <a:lstStyle/>
          <a:p>
            <a:pPr algn="ctr" rtl="1" eaLnBrk="1" fontAlgn="auto" hangingPunct="1">
              <a:lnSpc>
                <a:spcPct val="150000"/>
              </a:lnSpc>
              <a:spcAft>
                <a:spcPts val="0"/>
              </a:spcAft>
              <a:defRPr/>
            </a:pPr>
            <a:r>
              <a:rPr lang="ar-SA" sz="3600" dirty="0">
                <a:ln w="0"/>
                <a:solidFill>
                  <a:schemeClr val="accent4">
                    <a:lumMod val="60000"/>
                    <a:lumOff val="40000"/>
                  </a:schemeClr>
                </a:solidFill>
                <a:effectLst>
                  <a:outerShdw blurRad="38100" dist="38100" dir="2700000" algn="tl">
                    <a:srgbClr val="000000">
                      <a:alpha val="43137"/>
                    </a:srgbClr>
                  </a:outerShdw>
                </a:effectLst>
                <a:latin typeface="Times New Roman"/>
                <a:ea typeface="Times New Roman"/>
                <a:cs typeface="Jameel Noori Nastaleeq"/>
              </a:rPr>
              <a:t>کانٹ نے اپنے ہمسفر فلسفی ڈیوڈ ہیوم (</a:t>
            </a:r>
            <a:r>
              <a:rPr lang="en-US" sz="3600" dirty="0">
                <a:ln w="0"/>
                <a:solidFill>
                  <a:schemeClr val="accent4">
                    <a:lumMod val="60000"/>
                    <a:lumOff val="40000"/>
                  </a:schemeClr>
                </a:solidFill>
                <a:effectLst>
                  <a:outerShdw blurRad="38100" dist="38100" dir="2700000" algn="tl">
                    <a:srgbClr val="000000">
                      <a:alpha val="43137"/>
                    </a:srgbClr>
                  </a:outerShdw>
                </a:effectLst>
                <a:latin typeface="Jameel Noori Nastaleeq"/>
                <a:ea typeface="Times New Roman"/>
              </a:rPr>
              <a:t>David Hume</a:t>
            </a:r>
            <a:r>
              <a:rPr lang="ar-SA" sz="3600" dirty="0">
                <a:ln w="0"/>
                <a:solidFill>
                  <a:schemeClr val="accent4">
                    <a:lumMod val="60000"/>
                    <a:lumOff val="40000"/>
                  </a:schemeClr>
                </a:solidFill>
                <a:effectLst>
                  <a:outerShdw blurRad="38100" dist="38100" dir="2700000" algn="tl">
                    <a:srgbClr val="000000">
                      <a:alpha val="43137"/>
                    </a:srgbClr>
                  </a:outerShdw>
                </a:effectLst>
                <a:latin typeface="Times New Roman"/>
                <a:ea typeface="Times New Roman"/>
                <a:cs typeface="Jameel Noori Nastaleeq"/>
              </a:rPr>
              <a:t>) کی یہ رائے قبول کی کہ عقل زیادہ سے زیادہ انسانی خواہشات کی تسکین کا جواز پیش کرتی ہے</a:t>
            </a:r>
            <a:endParaRPr lang="en-US" sz="3200" dirty="0">
              <a:ln w="0"/>
              <a:solidFill>
                <a:schemeClr val="accent4">
                  <a:lumMod val="60000"/>
                  <a:lumOff val="40000"/>
                </a:schemeClr>
              </a:solidFill>
              <a:effectLst>
                <a:outerShdw blurRad="38100" dist="38100" dir="2700000" algn="tl">
                  <a:srgbClr val="000000">
                    <a:alpha val="43137"/>
                  </a:srgbClr>
                </a:outerShdw>
              </a:effectLst>
              <a:latin typeface="Times New Roman"/>
              <a:ea typeface="Times New Roman"/>
            </a:endParaRPr>
          </a:p>
        </p:txBody>
      </p:sp>
      <p:pic>
        <p:nvPicPr>
          <p:cNvPr id="7" name="Picture 6">
            <a:extLst>
              <a:ext uri="{FF2B5EF4-FFF2-40B4-BE49-F238E27FC236}">
                <a16:creationId xmlns:a16="http://schemas.microsoft.com/office/drawing/2014/main" xmlns="" id="{BAE9AE2E-6C8A-40D3-A978-AD12C02CE7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798304"/>
          </a:xfrm>
          <a:prstGeom prst="rect">
            <a:avLst/>
          </a:prstGeom>
        </p:spPr>
      </p:pic>
    </p:spTree>
    <p:extLst>
      <p:ext uri="{BB962C8B-B14F-4D97-AF65-F5344CB8AC3E}">
        <p14:creationId xmlns:p14="http://schemas.microsoft.com/office/powerpoint/2010/main" val="4049026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1500+ Wall Background Pictures | Download Free Images on Unsplash">
            <a:extLst>
              <a:ext uri="{FF2B5EF4-FFF2-40B4-BE49-F238E27FC236}">
                <a16:creationId xmlns:a16="http://schemas.microsoft.com/office/drawing/2014/main" xmlns="" id="{05516FD5-9AF6-4208-9884-3060BD3455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3894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xmlns="" id="{C4A5D2E7-AB69-4CC3-8AC9-09D5D4830164}"/>
              </a:ext>
            </a:extLst>
          </p:cNvPr>
          <p:cNvSpPr/>
          <p:nvPr/>
        </p:nvSpPr>
        <p:spPr>
          <a:xfrm>
            <a:off x="3733800" y="314162"/>
            <a:ext cx="4714875" cy="1013162"/>
          </a:xfrm>
          <a:prstGeom prst="roundRect">
            <a:avLst/>
          </a:prstGeom>
          <a:solidFill>
            <a:schemeClr val="tx1">
              <a:alpha val="52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4" name="TextBox 3">
            <a:extLst>
              <a:ext uri="{FF2B5EF4-FFF2-40B4-BE49-F238E27FC236}">
                <a16:creationId xmlns:a16="http://schemas.microsoft.com/office/drawing/2014/main" xmlns="" id="{5C843535-8F74-441F-B865-618A0256CEFE}"/>
              </a:ext>
            </a:extLst>
          </p:cNvPr>
          <p:cNvSpPr txBox="1"/>
          <p:nvPr/>
        </p:nvSpPr>
        <p:spPr>
          <a:xfrm>
            <a:off x="2590800" y="375718"/>
            <a:ext cx="6686549" cy="1138773"/>
          </a:xfrm>
          <a:prstGeom prst="rect">
            <a:avLst/>
          </a:prstGeom>
          <a:noFill/>
        </p:spPr>
        <p:txBody>
          <a:bodyPr wrap="square" rtlCol="0">
            <a:spAutoFit/>
          </a:bodyPr>
          <a:lstStyle/>
          <a:p>
            <a:pPr algn="ctr" rtl="1" eaLnBrk="1" fontAlgn="auto" hangingPunct="1">
              <a:spcAft>
                <a:spcPts val="0"/>
              </a:spcAft>
              <a:defRPr/>
            </a:pPr>
            <a:r>
              <a:rPr lang="ar-SA"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Jameel Noori Nastaleeq" panose="02000503000000020004" pitchFamily="2" charset="-78"/>
                <a:ea typeface="Times New Roman"/>
                <a:cs typeface="Jameel Noori Nastaleeq" panose="02000503000000020004" pitchFamily="2" charset="-78"/>
              </a:rPr>
              <a:t>آزادی</a:t>
            </a:r>
            <a:r>
              <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Jameel Noori Nastaleeq" panose="02000503000000020004" pitchFamily="2" charset="-78"/>
                <a:ea typeface="Times New Roman"/>
                <a:cs typeface="Jameel Noori Nastaleeq" panose="02000503000000020004" pitchFamily="2" charset="-78"/>
              </a:rPr>
              <a:t> </a:t>
            </a:r>
            <a:r>
              <a:rPr lang="ar-SA"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Jameel Noori Nastaleeq" panose="02000503000000020004" pitchFamily="2" charset="-78"/>
                <a:ea typeface="Times New Roman"/>
                <a:cs typeface="Jameel Noori Nastaleeq" panose="02000503000000020004" pitchFamily="2" charset="-78"/>
              </a:rPr>
              <a:t> (</a:t>
            </a:r>
            <a:r>
              <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Jameel Noori Nastaleeq" panose="02000503000000020004" pitchFamily="2" charset="-78"/>
                <a:ea typeface="Times New Roman"/>
                <a:cs typeface="Jameel Noori Nastaleeq" panose="02000503000000020004" pitchFamily="2" charset="-78"/>
              </a:rPr>
              <a:t>Freedom</a:t>
            </a:r>
            <a:r>
              <a:rPr lang="ar-SA"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Jameel Noori Nastaleeq" panose="02000503000000020004" pitchFamily="2" charset="-78"/>
                <a:ea typeface="Times New Roman"/>
                <a:cs typeface="Jameel Noori Nastaleeq" panose="02000503000000020004" pitchFamily="2" charset="-78"/>
              </a:rPr>
              <a:t>)</a:t>
            </a:r>
            <a:endParaRPr lang="ur-PK"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Jameel Noori Nastaleeq" panose="02000503000000020004" pitchFamily="2" charset="-78"/>
              <a:ea typeface="Times New Roman"/>
              <a:cs typeface="Jameel Noori Nastaleeq" panose="02000503000000020004" pitchFamily="2" charset="-78"/>
            </a:endParaRPr>
          </a:p>
          <a:p>
            <a:pPr algn="ctr"/>
            <a:endParaRPr lang="en-US" sz="1200" dirty="0"/>
          </a:p>
        </p:txBody>
      </p:sp>
      <p:sp>
        <p:nvSpPr>
          <p:cNvPr id="6" name="TextBox 5">
            <a:extLst>
              <a:ext uri="{FF2B5EF4-FFF2-40B4-BE49-F238E27FC236}">
                <a16:creationId xmlns:a16="http://schemas.microsoft.com/office/drawing/2014/main" xmlns="" id="{8A8625BF-1C98-4751-A571-DCCF713E8616}"/>
              </a:ext>
            </a:extLst>
          </p:cNvPr>
          <p:cNvSpPr txBox="1"/>
          <p:nvPr/>
        </p:nvSpPr>
        <p:spPr>
          <a:xfrm>
            <a:off x="2486025" y="1996470"/>
            <a:ext cx="7177086" cy="3452099"/>
          </a:xfrm>
          <a:prstGeom prst="rect">
            <a:avLst/>
          </a:prstGeom>
          <a:noFill/>
        </p:spPr>
        <p:txBody>
          <a:bodyPr wrap="square">
            <a:spAutoFit/>
          </a:bodyPr>
          <a:lstStyle/>
          <a:p>
            <a:pPr algn="just" rtl="1" eaLnBrk="1" fontAlgn="auto" hangingPunct="1">
              <a:lnSpc>
                <a:spcPct val="150000"/>
              </a:lnSpc>
              <a:spcAft>
                <a:spcPts val="0"/>
              </a:spcAft>
              <a:defRPr/>
            </a:pPr>
            <a:r>
              <a:rPr lang="ar-SA" sz="2800" dirty="0">
                <a:ln w="0"/>
                <a:solidFill>
                  <a:schemeClr val="accent4">
                    <a:lumMod val="60000"/>
                    <a:lumOff val="40000"/>
                  </a:schemeClr>
                </a:solidFill>
                <a:effectLst>
                  <a:outerShdw blurRad="38100" dist="38100" dir="2700000" algn="tl">
                    <a:srgbClr val="000000">
                      <a:alpha val="43137"/>
                    </a:srgbClr>
                  </a:outerShdw>
                </a:effectLst>
                <a:latin typeface="Times New Roman"/>
                <a:ea typeface="Times New Roman"/>
                <a:cs typeface="Jameel Noori Nastaleeq"/>
              </a:rPr>
              <a:t>یہ عقلیت تمام خواہشات نفسانی کی لامحدود تسکین کا جواز فراہم کرتی ہے۔ انسان کا حق ہے کہ وہ جو چاہنا چاہے چاہے۔ کوئی عمل بذاتِ خود حلال یا حرام، اچھا یا برا نہیں۔</a:t>
            </a:r>
            <a:endParaRPr lang="en-US" sz="2800" dirty="0">
              <a:ln w="0"/>
              <a:solidFill>
                <a:schemeClr val="accent4">
                  <a:lumMod val="60000"/>
                  <a:lumOff val="40000"/>
                </a:schemeClr>
              </a:solidFill>
              <a:effectLst>
                <a:outerShdw blurRad="38100" dist="38100" dir="2700000" algn="tl">
                  <a:srgbClr val="000000">
                    <a:alpha val="43137"/>
                  </a:srgbClr>
                </a:outerShdw>
              </a:effectLst>
              <a:latin typeface="Times New Roman"/>
              <a:ea typeface="Times New Roman"/>
              <a:cs typeface="Jameel Noori Nastaleeq"/>
            </a:endParaRPr>
          </a:p>
          <a:p>
            <a:pPr algn="just" rtl="1" eaLnBrk="1" fontAlgn="auto" hangingPunct="1">
              <a:lnSpc>
                <a:spcPct val="150000"/>
              </a:lnSpc>
              <a:spcAft>
                <a:spcPts val="0"/>
              </a:spcAft>
              <a:defRPr/>
            </a:pPr>
            <a:r>
              <a:rPr lang="ar-SA" sz="2800" b="1" dirty="0">
                <a:ln w="0"/>
                <a:solidFill>
                  <a:schemeClr val="accent4">
                    <a:lumMod val="60000"/>
                    <a:lumOff val="40000"/>
                  </a:schemeClr>
                </a:solidFill>
                <a:effectLst>
                  <a:outerShdw blurRad="38100" dist="38100" dir="2700000" algn="tl">
                    <a:srgbClr val="000000">
                      <a:alpha val="43137"/>
                    </a:srgbClr>
                  </a:outerShdw>
                </a:effectLst>
                <a:latin typeface="Times New Roman"/>
                <a:ea typeface="Times New Roman"/>
                <a:cs typeface="Jameel Noori Nastaleeq"/>
              </a:rPr>
              <a:t> </a:t>
            </a:r>
            <a:r>
              <a:rPr lang="ar-SA" sz="3600" b="1" dirty="0">
                <a:ln w="0"/>
                <a:solidFill>
                  <a:schemeClr val="accent4">
                    <a:lumMod val="60000"/>
                    <a:lumOff val="40000"/>
                  </a:schemeClr>
                </a:solidFill>
                <a:effectLst>
                  <a:outerShdw blurRad="38100" dist="38100" dir="2700000" algn="tl">
                    <a:srgbClr val="000000">
                      <a:alpha val="43137"/>
                    </a:srgbClr>
                  </a:outerShdw>
                </a:effectLst>
                <a:latin typeface="Times New Roman"/>
                <a:ea typeface="Times New Roman"/>
                <a:cs typeface="Jameel Noori Nastaleeq"/>
              </a:rPr>
              <a:t>ہر وہ عمل جائز ہے جو انسان پسند کرتا ہے</a:t>
            </a:r>
            <a:r>
              <a:rPr lang="ar-SA" sz="2800" dirty="0">
                <a:ln w="0"/>
                <a:solidFill>
                  <a:schemeClr val="accent4">
                    <a:lumMod val="60000"/>
                    <a:lumOff val="40000"/>
                  </a:schemeClr>
                </a:solidFill>
                <a:effectLst>
                  <a:outerShdw blurRad="38100" dist="38100" dir="2700000" algn="tl">
                    <a:srgbClr val="000000">
                      <a:alpha val="43137"/>
                    </a:srgbClr>
                  </a:outerShdw>
                </a:effectLst>
                <a:latin typeface="Times New Roman"/>
                <a:ea typeface="Times New Roman"/>
                <a:cs typeface="Jameel Noori Nastaleeq"/>
              </a:rPr>
              <a:t>۔ بشرطِ کہ اس عمل کے وقوع پذیر ہونے کے نتیجہ میں اپنے پسندیدہ عمل کو انجام دینے سے محروم نہ ہوجائے اس ضابطہ کو</a:t>
            </a:r>
            <a:endParaRPr lang="ur-PK" sz="2800" dirty="0">
              <a:ln w="0"/>
              <a:solidFill>
                <a:schemeClr val="accent4">
                  <a:lumMod val="60000"/>
                  <a:lumOff val="40000"/>
                </a:schemeClr>
              </a:solidFill>
              <a:effectLst>
                <a:outerShdw blurRad="38100" dist="38100" dir="2700000" algn="tl">
                  <a:srgbClr val="000000">
                    <a:alpha val="43137"/>
                  </a:srgbClr>
                </a:outerShdw>
              </a:effectLst>
              <a:latin typeface="Times New Roman"/>
              <a:ea typeface="Times New Roman"/>
              <a:cs typeface="Jameel Noori Nastaleeq"/>
            </a:endParaRPr>
          </a:p>
          <a:p>
            <a:pPr algn="just" rtl="1" eaLnBrk="1" fontAlgn="auto" hangingPunct="1">
              <a:lnSpc>
                <a:spcPct val="150000"/>
              </a:lnSpc>
              <a:spcAft>
                <a:spcPts val="0"/>
              </a:spcAft>
              <a:defRPr/>
            </a:pPr>
            <a:r>
              <a:rPr lang="en-US" sz="2800" dirty="0">
                <a:ln w="0"/>
                <a:solidFill>
                  <a:schemeClr val="accent4">
                    <a:lumMod val="60000"/>
                    <a:lumOff val="40000"/>
                  </a:schemeClr>
                </a:solidFill>
                <a:effectLst>
                  <a:outerShdw blurRad="38100" dist="38100" dir="2700000" algn="tl">
                    <a:srgbClr val="000000">
                      <a:alpha val="43137"/>
                    </a:srgbClr>
                  </a:outerShdw>
                </a:effectLst>
                <a:latin typeface="Jameel Noori Nastaleeq"/>
                <a:ea typeface="Times New Roman"/>
              </a:rPr>
              <a:t> </a:t>
            </a:r>
            <a:r>
              <a:rPr lang="en-US" sz="2800" dirty="0">
                <a:ln w="0"/>
                <a:solidFill>
                  <a:schemeClr val="accent4">
                    <a:lumMod val="60000"/>
                    <a:lumOff val="40000"/>
                  </a:schemeClr>
                </a:solidFill>
                <a:effectLst>
                  <a:outerShdw blurRad="38100" dist="38100" dir="2700000" algn="tl">
                    <a:srgbClr val="000000">
                      <a:alpha val="43137"/>
                    </a:srgbClr>
                  </a:outerShdw>
                </a:effectLst>
                <a:latin typeface="Dubai Medium" panose="020B0603030403030204" pitchFamily="34" charset="-78"/>
                <a:ea typeface="Times New Roman"/>
                <a:cs typeface="Dubai Medium" panose="020B0603030403030204" pitchFamily="34" charset="-78"/>
              </a:rPr>
              <a:t>Principle  of  Universalizability</a:t>
            </a:r>
            <a:r>
              <a:rPr lang="ar-SA" sz="2800" dirty="0">
                <a:ln w="0"/>
                <a:solidFill>
                  <a:schemeClr val="accent4">
                    <a:lumMod val="60000"/>
                    <a:lumOff val="40000"/>
                  </a:schemeClr>
                </a:solidFill>
                <a:effectLst>
                  <a:outerShdw blurRad="38100" dist="38100" dir="2700000" algn="tl">
                    <a:srgbClr val="000000">
                      <a:alpha val="43137"/>
                    </a:srgbClr>
                  </a:outerShdw>
                </a:effectLst>
                <a:latin typeface="Times New Roman"/>
                <a:ea typeface="Times New Roman"/>
                <a:cs typeface="Jameel Noori Nastaleeq"/>
              </a:rPr>
              <a:t> کہتے ہیں۔</a:t>
            </a:r>
            <a:endParaRPr lang="en-US" sz="2400" dirty="0">
              <a:ln w="0"/>
              <a:solidFill>
                <a:schemeClr val="accent4">
                  <a:lumMod val="60000"/>
                  <a:lumOff val="40000"/>
                </a:schemeClr>
              </a:solidFill>
              <a:effectLst>
                <a:outerShdw blurRad="38100" dist="38100" dir="2700000" algn="tl">
                  <a:srgbClr val="000000">
                    <a:alpha val="43137"/>
                  </a:srgbClr>
                </a:outerShdw>
              </a:effectLst>
              <a:latin typeface="Times New Roman"/>
              <a:ea typeface="Times New Roman"/>
            </a:endParaRPr>
          </a:p>
        </p:txBody>
      </p:sp>
      <p:pic>
        <p:nvPicPr>
          <p:cNvPr id="7" name="Picture 6">
            <a:extLst>
              <a:ext uri="{FF2B5EF4-FFF2-40B4-BE49-F238E27FC236}">
                <a16:creationId xmlns:a16="http://schemas.microsoft.com/office/drawing/2014/main" xmlns="" id="{27F9A517-FD93-4038-A6CF-9A990F36D9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0274" y="2285704"/>
            <a:ext cx="395364" cy="402424"/>
          </a:xfrm>
          <a:prstGeom prst="rect">
            <a:avLst/>
          </a:prstGeom>
        </p:spPr>
      </p:pic>
      <p:pic>
        <p:nvPicPr>
          <p:cNvPr id="8" name="Picture 7">
            <a:extLst>
              <a:ext uri="{FF2B5EF4-FFF2-40B4-BE49-F238E27FC236}">
                <a16:creationId xmlns:a16="http://schemas.microsoft.com/office/drawing/2014/main" xmlns="" id="{1F9B65C6-6B42-4798-977F-2EACB78881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0274" y="3628729"/>
            <a:ext cx="395364" cy="402424"/>
          </a:xfrm>
          <a:prstGeom prst="rect">
            <a:avLst/>
          </a:prstGeom>
        </p:spPr>
      </p:pic>
      <p:pic>
        <p:nvPicPr>
          <p:cNvPr id="9" name="Picture 8">
            <a:extLst>
              <a:ext uri="{FF2B5EF4-FFF2-40B4-BE49-F238E27FC236}">
                <a16:creationId xmlns:a16="http://schemas.microsoft.com/office/drawing/2014/main" xmlns="" id="{CD234F7F-1175-4DEB-82FE-33752AEBAC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00282"/>
          </a:xfrm>
          <a:prstGeom prst="rect">
            <a:avLst/>
          </a:prstGeom>
        </p:spPr>
      </p:pic>
    </p:spTree>
    <p:extLst>
      <p:ext uri="{BB962C8B-B14F-4D97-AF65-F5344CB8AC3E}">
        <p14:creationId xmlns:p14="http://schemas.microsoft.com/office/powerpoint/2010/main" val="24807916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1500+ Wall Background Pictures | Download Free Images on Unsplash">
            <a:extLst>
              <a:ext uri="{FF2B5EF4-FFF2-40B4-BE49-F238E27FC236}">
                <a16:creationId xmlns:a16="http://schemas.microsoft.com/office/drawing/2014/main" xmlns="" id="{05516FD5-9AF6-4208-9884-3060BD3455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3894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xmlns="" id="{944CDDD9-2F5F-4DCC-9653-5FCA74F667B8}"/>
              </a:ext>
            </a:extLst>
          </p:cNvPr>
          <p:cNvSpPr/>
          <p:nvPr/>
        </p:nvSpPr>
        <p:spPr>
          <a:xfrm>
            <a:off x="6496050" y="460028"/>
            <a:ext cx="4714875" cy="1013162"/>
          </a:xfrm>
          <a:prstGeom prst="roundRect">
            <a:avLst/>
          </a:prstGeom>
          <a:solidFill>
            <a:schemeClr val="tx1">
              <a:alpha val="52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4" name="TextBox 3">
            <a:extLst>
              <a:ext uri="{FF2B5EF4-FFF2-40B4-BE49-F238E27FC236}">
                <a16:creationId xmlns:a16="http://schemas.microsoft.com/office/drawing/2014/main" xmlns="" id="{B7C3870D-A331-413C-B7CF-A5EC57856F76}"/>
              </a:ext>
            </a:extLst>
          </p:cNvPr>
          <p:cNvSpPr txBox="1"/>
          <p:nvPr/>
        </p:nvSpPr>
        <p:spPr>
          <a:xfrm>
            <a:off x="5353050" y="521584"/>
            <a:ext cx="6686549" cy="1138773"/>
          </a:xfrm>
          <a:prstGeom prst="rect">
            <a:avLst/>
          </a:prstGeom>
          <a:noFill/>
        </p:spPr>
        <p:txBody>
          <a:bodyPr wrap="square" rtlCol="0">
            <a:spAutoFit/>
          </a:bodyPr>
          <a:lstStyle/>
          <a:p>
            <a:pPr algn="ctr" rtl="1" eaLnBrk="1" fontAlgn="auto" hangingPunct="1">
              <a:spcAft>
                <a:spcPts val="0"/>
              </a:spcAft>
              <a:defRPr/>
            </a:pPr>
            <a:r>
              <a:rPr lang="ar-SA"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Jameel Noori Nastaleeq" panose="02000503000000020004" pitchFamily="2" charset="-78"/>
                <a:ea typeface="Times New Roman"/>
                <a:cs typeface="Jameel Noori Nastaleeq" panose="02000503000000020004" pitchFamily="2" charset="-78"/>
              </a:rPr>
              <a:t>آزادی</a:t>
            </a:r>
            <a:r>
              <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Jameel Noori Nastaleeq" panose="02000503000000020004" pitchFamily="2" charset="-78"/>
                <a:ea typeface="Times New Roman"/>
                <a:cs typeface="Jameel Noori Nastaleeq" panose="02000503000000020004" pitchFamily="2" charset="-78"/>
              </a:rPr>
              <a:t> </a:t>
            </a:r>
            <a:r>
              <a:rPr lang="ar-SA"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Jameel Noori Nastaleeq" panose="02000503000000020004" pitchFamily="2" charset="-78"/>
                <a:ea typeface="Times New Roman"/>
                <a:cs typeface="Jameel Noori Nastaleeq" panose="02000503000000020004" pitchFamily="2" charset="-78"/>
              </a:rPr>
              <a:t> (</a:t>
            </a:r>
            <a:r>
              <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Jameel Noori Nastaleeq" panose="02000503000000020004" pitchFamily="2" charset="-78"/>
                <a:ea typeface="Times New Roman"/>
                <a:cs typeface="Jameel Noori Nastaleeq" panose="02000503000000020004" pitchFamily="2" charset="-78"/>
              </a:rPr>
              <a:t>Freedom</a:t>
            </a:r>
            <a:r>
              <a:rPr lang="ar-SA"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Jameel Noori Nastaleeq" panose="02000503000000020004" pitchFamily="2" charset="-78"/>
                <a:ea typeface="Times New Roman"/>
                <a:cs typeface="Jameel Noori Nastaleeq" panose="02000503000000020004" pitchFamily="2" charset="-78"/>
              </a:rPr>
              <a:t>)</a:t>
            </a:r>
            <a:endParaRPr lang="ur-PK"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Jameel Noori Nastaleeq" panose="02000503000000020004" pitchFamily="2" charset="-78"/>
              <a:ea typeface="Times New Roman"/>
              <a:cs typeface="Jameel Noori Nastaleeq" panose="02000503000000020004" pitchFamily="2" charset="-78"/>
            </a:endParaRPr>
          </a:p>
          <a:p>
            <a:pPr algn="ctr"/>
            <a:endParaRPr lang="en-US" sz="1200" dirty="0"/>
          </a:p>
        </p:txBody>
      </p:sp>
      <p:sp>
        <p:nvSpPr>
          <p:cNvPr id="5" name="TextBox 4">
            <a:extLst>
              <a:ext uri="{FF2B5EF4-FFF2-40B4-BE49-F238E27FC236}">
                <a16:creationId xmlns:a16="http://schemas.microsoft.com/office/drawing/2014/main" xmlns="" id="{AA714046-B3D3-4F1C-AF3D-94211B739654}"/>
              </a:ext>
            </a:extLst>
          </p:cNvPr>
          <p:cNvSpPr txBox="1"/>
          <p:nvPr/>
        </p:nvSpPr>
        <p:spPr>
          <a:xfrm>
            <a:off x="-742950" y="167640"/>
            <a:ext cx="6096000" cy="923330"/>
          </a:xfrm>
          <a:prstGeom prst="rect">
            <a:avLst/>
          </a:prstGeom>
          <a:noFill/>
        </p:spPr>
        <p:txBody>
          <a:bodyPr wrap="square">
            <a:spAutoFit/>
          </a:bodyPr>
          <a:lstStyle/>
          <a:p>
            <a:pPr algn="ctr"/>
            <a:r>
              <a:rPr lang="ur-PK" sz="5400" b="1" spc="50" dirty="0">
                <a:ln w="0">
                  <a:solidFill>
                    <a:schemeClr val="tx1">
                      <a:lumMod val="50000"/>
                      <a:lumOff val="50000"/>
                    </a:schemeClr>
                  </a:solidFill>
                </a:ln>
                <a:solidFill>
                  <a:schemeClr val="bg2"/>
                </a:solidFill>
                <a:effectLst>
                  <a:outerShdw blurRad="38100" dist="38100" dir="2700000" algn="tl">
                    <a:srgbClr val="000000">
                      <a:alpha val="43137"/>
                    </a:srgbClr>
                  </a:outerShdw>
                </a:effectLst>
                <a:latin typeface="AlQalam Irtaza Hassan" panose="02000000000000000000" pitchFamily="2" charset="-78"/>
                <a:cs typeface="AlQalam Irtaza Hassan" panose="02000000000000000000" pitchFamily="2" charset="-78"/>
              </a:rPr>
              <a:t>کیپٹلزم</a:t>
            </a:r>
            <a:endParaRPr lang="en-US" sz="5400" b="1" spc="50" dirty="0">
              <a:ln w="0">
                <a:solidFill>
                  <a:schemeClr val="tx1">
                    <a:lumMod val="50000"/>
                    <a:lumOff val="50000"/>
                  </a:schemeClr>
                </a:solidFill>
              </a:ln>
              <a:solidFill>
                <a:schemeClr val="bg2"/>
              </a:solidFill>
              <a:effectLst>
                <a:outerShdw blurRad="38100" dist="38100" dir="2700000" algn="tl">
                  <a:srgbClr val="000000">
                    <a:alpha val="43137"/>
                  </a:srgbClr>
                </a:outerShdw>
              </a:effectLst>
              <a:latin typeface="AlQalam Irtaza Hassan" panose="02000000000000000000" pitchFamily="2" charset="-78"/>
              <a:cs typeface="AlQalam Irtaza Hassan" panose="02000000000000000000" pitchFamily="2" charset="-78"/>
            </a:endParaRPr>
          </a:p>
        </p:txBody>
      </p:sp>
      <p:sp>
        <p:nvSpPr>
          <p:cNvPr id="6" name="TextBox 5">
            <a:extLst>
              <a:ext uri="{FF2B5EF4-FFF2-40B4-BE49-F238E27FC236}">
                <a16:creationId xmlns:a16="http://schemas.microsoft.com/office/drawing/2014/main" xmlns="" id="{8CD93A15-5C37-4A43-91EF-31B25CB3070C}"/>
              </a:ext>
            </a:extLst>
          </p:cNvPr>
          <p:cNvSpPr txBox="1"/>
          <p:nvPr/>
        </p:nvSpPr>
        <p:spPr>
          <a:xfrm>
            <a:off x="1304926" y="2057697"/>
            <a:ext cx="9248774" cy="2985433"/>
          </a:xfrm>
          <a:prstGeom prst="rect">
            <a:avLst/>
          </a:prstGeom>
          <a:noFill/>
        </p:spPr>
        <p:txBody>
          <a:bodyPr wrap="square">
            <a:spAutoFit/>
          </a:bodyPr>
          <a:lstStyle/>
          <a:p>
            <a:pPr algn="ctr" fontAlgn="auto">
              <a:lnSpc>
                <a:spcPct val="150000"/>
              </a:lnSpc>
              <a:spcBef>
                <a:spcPts val="0"/>
              </a:spcBef>
              <a:spcAft>
                <a:spcPts val="0"/>
              </a:spcAft>
              <a:defRPr/>
            </a:pPr>
            <a:r>
              <a:rPr lang="ar-SA" sz="3200" dirty="0">
                <a:ln w="0"/>
                <a:solidFill>
                  <a:schemeClr val="accent4">
                    <a:lumMod val="60000"/>
                    <a:lumOff val="40000"/>
                  </a:schemeClr>
                </a:solidFill>
                <a:effectLst>
                  <a:outerShdw blurRad="38100" dist="38100" dir="2700000" algn="tl">
                    <a:srgbClr val="000000">
                      <a:alpha val="43137"/>
                    </a:srgbClr>
                  </a:outerShdw>
                </a:effectLst>
                <a:latin typeface="Jameel Noori Nastaleeq" pitchFamily="2" charset="-78"/>
                <a:cs typeface="Jameel Noori Nastaleeq" pitchFamily="2" charset="-78"/>
              </a:rPr>
              <a:t>آزادی ایک صفت اور صلاحیت ہے جیسے سانس لینے کی صلاحیت ہے کھانا کھانے کی صلاحیت ہے۔ اگر انسان کو یہ صلاحیت نہ دی جاتی تو خیر و شر میں تمیز کرنے کے قابل نہ بن سکتا اور وہ خلیفہ فی الارض کا فریضہ انجام نہیں دے سکتا۔ لیکن نہ سانس لینے کی صلاحیت کا فروغ نہ طبعی آزادی کا فروغ ایک مسلمان کا مقصدِ حیات ہوسکتا ہے۔۔</a:t>
            </a:r>
            <a:endParaRPr lang="en-US" sz="3200" dirty="0">
              <a:ln w="0"/>
              <a:solidFill>
                <a:schemeClr val="accent4">
                  <a:lumMod val="60000"/>
                  <a:lumOff val="40000"/>
                </a:schemeClr>
              </a:solidFill>
              <a:effectLst>
                <a:outerShdw blurRad="38100" dist="38100" dir="2700000" algn="tl">
                  <a:srgbClr val="000000">
                    <a:alpha val="43137"/>
                  </a:srgbClr>
                </a:outerShdw>
              </a:effectLst>
              <a:latin typeface="Jameel Noori Nastaleeq" pitchFamily="2" charset="-78"/>
              <a:cs typeface="Jameel Noori Nastaleeq" pitchFamily="2" charset="-78"/>
            </a:endParaRPr>
          </a:p>
        </p:txBody>
      </p:sp>
      <p:sp>
        <p:nvSpPr>
          <p:cNvPr id="7" name="TextBox 6">
            <a:extLst>
              <a:ext uri="{FF2B5EF4-FFF2-40B4-BE49-F238E27FC236}">
                <a16:creationId xmlns:a16="http://schemas.microsoft.com/office/drawing/2014/main" xmlns="" id="{A2AEB5CC-45A7-4028-A86C-16D74B1A4710}"/>
              </a:ext>
            </a:extLst>
          </p:cNvPr>
          <p:cNvSpPr txBox="1"/>
          <p:nvPr/>
        </p:nvSpPr>
        <p:spPr>
          <a:xfrm>
            <a:off x="-781050" y="960165"/>
            <a:ext cx="6172200" cy="830997"/>
          </a:xfrm>
          <a:prstGeom prst="rect">
            <a:avLst/>
          </a:prstGeom>
          <a:noFill/>
        </p:spPr>
        <p:txBody>
          <a:bodyPr wrap="square">
            <a:spAutoFit/>
          </a:bodyPr>
          <a:lstStyle/>
          <a:p>
            <a:pPr algn="ctr" rtl="1"/>
            <a:r>
              <a:rPr lang="ur-PK" sz="4800" b="1" spc="50" dirty="0">
                <a:ln w="0">
                  <a:solidFill>
                    <a:schemeClr val="bg2">
                      <a:lumMod val="50000"/>
                    </a:schemeClr>
                  </a:solidFill>
                </a:ln>
                <a:solidFill>
                  <a:schemeClr val="bg2"/>
                </a:solidFill>
                <a:effectLst>
                  <a:outerShdw blurRad="38100" dist="38100" dir="2700000" algn="tl">
                    <a:srgbClr val="000000">
                      <a:alpha val="43137"/>
                    </a:srgbClr>
                  </a:outerShdw>
                </a:effectLst>
                <a:latin typeface="AlQalam Irtaza Hassan" panose="02000000000000000000" pitchFamily="2" charset="-78"/>
                <a:cs typeface="AlQalam Irtaza Hassan" panose="02000000000000000000" pitchFamily="2" charset="-78"/>
              </a:rPr>
              <a:t>عقائد</a:t>
            </a:r>
            <a:endParaRPr lang="en-US" sz="4800" b="1" spc="50" dirty="0">
              <a:ln w="0">
                <a:solidFill>
                  <a:schemeClr val="bg2">
                    <a:lumMod val="50000"/>
                  </a:schemeClr>
                </a:solidFill>
              </a:ln>
              <a:solidFill>
                <a:schemeClr val="bg2"/>
              </a:solidFill>
              <a:effectLst>
                <a:outerShdw blurRad="38100" dist="38100" dir="2700000" algn="tl">
                  <a:srgbClr val="000000">
                    <a:alpha val="43137"/>
                  </a:srgbClr>
                </a:outerShdw>
              </a:effectLst>
              <a:latin typeface="AlQalam Irtaza Hassan" panose="02000000000000000000" pitchFamily="2" charset="-78"/>
              <a:cs typeface="AlQalam Irtaza Hassan" panose="02000000000000000000" pitchFamily="2" charset="-78"/>
            </a:endParaRPr>
          </a:p>
        </p:txBody>
      </p:sp>
      <p:pic>
        <p:nvPicPr>
          <p:cNvPr id="8" name="Picture 7">
            <a:extLst>
              <a:ext uri="{FF2B5EF4-FFF2-40B4-BE49-F238E27FC236}">
                <a16:creationId xmlns:a16="http://schemas.microsoft.com/office/drawing/2014/main" xmlns="" id="{42765EA0-9404-442E-BA8D-E289B251D2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5" y="-1"/>
            <a:ext cx="12225792" cy="6838949"/>
          </a:xfrm>
          <a:prstGeom prst="rect">
            <a:avLst/>
          </a:prstGeom>
        </p:spPr>
      </p:pic>
    </p:spTree>
    <p:extLst>
      <p:ext uri="{BB962C8B-B14F-4D97-AF65-F5344CB8AC3E}">
        <p14:creationId xmlns:p14="http://schemas.microsoft.com/office/powerpoint/2010/main" val="23667834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1500+ Wall Background Pictures | Download Free Images on Unsplash">
            <a:extLst>
              <a:ext uri="{FF2B5EF4-FFF2-40B4-BE49-F238E27FC236}">
                <a16:creationId xmlns:a16="http://schemas.microsoft.com/office/drawing/2014/main" xmlns="" id="{05516FD5-9AF6-4208-9884-3060BD3455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3894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xmlns="" id="{606ED771-FF8D-43E5-90D4-A1DB75689679}"/>
              </a:ext>
            </a:extLst>
          </p:cNvPr>
          <p:cNvSpPr/>
          <p:nvPr/>
        </p:nvSpPr>
        <p:spPr>
          <a:xfrm>
            <a:off x="6276975" y="352262"/>
            <a:ext cx="4714875" cy="1013162"/>
          </a:xfrm>
          <a:prstGeom prst="roundRect">
            <a:avLst/>
          </a:prstGeom>
          <a:solidFill>
            <a:schemeClr val="tx1">
              <a:alpha val="52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4" name="TextBox 3">
            <a:extLst>
              <a:ext uri="{FF2B5EF4-FFF2-40B4-BE49-F238E27FC236}">
                <a16:creationId xmlns:a16="http://schemas.microsoft.com/office/drawing/2014/main" xmlns="" id="{D9003878-1886-4756-BD49-9E30F25B22DB}"/>
              </a:ext>
            </a:extLst>
          </p:cNvPr>
          <p:cNvSpPr txBox="1"/>
          <p:nvPr/>
        </p:nvSpPr>
        <p:spPr>
          <a:xfrm>
            <a:off x="5133975" y="413818"/>
            <a:ext cx="6686549" cy="1138773"/>
          </a:xfrm>
          <a:prstGeom prst="rect">
            <a:avLst/>
          </a:prstGeom>
          <a:noFill/>
        </p:spPr>
        <p:txBody>
          <a:bodyPr wrap="square" rtlCol="0">
            <a:spAutoFit/>
          </a:bodyPr>
          <a:lstStyle/>
          <a:p>
            <a:pPr algn="ctr" rtl="1" eaLnBrk="1" fontAlgn="auto" hangingPunct="1">
              <a:spcAft>
                <a:spcPts val="0"/>
              </a:spcAft>
              <a:defRPr/>
            </a:pPr>
            <a:r>
              <a:rPr lang="ar-SA"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Jameel Noori Nastaleeq" panose="02000503000000020004" pitchFamily="2" charset="-78"/>
                <a:ea typeface="Times New Roman"/>
                <a:cs typeface="Jameel Noori Nastaleeq" panose="02000503000000020004" pitchFamily="2" charset="-78"/>
              </a:rPr>
              <a:t>آزادی</a:t>
            </a:r>
            <a:r>
              <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Jameel Noori Nastaleeq" panose="02000503000000020004" pitchFamily="2" charset="-78"/>
                <a:ea typeface="Times New Roman"/>
                <a:cs typeface="Jameel Noori Nastaleeq" panose="02000503000000020004" pitchFamily="2" charset="-78"/>
              </a:rPr>
              <a:t> </a:t>
            </a:r>
            <a:r>
              <a:rPr lang="ar-SA"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Jameel Noori Nastaleeq" panose="02000503000000020004" pitchFamily="2" charset="-78"/>
                <a:ea typeface="Times New Roman"/>
                <a:cs typeface="Jameel Noori Nastaleeq" panose="02000503000000020004" pitchFamily="2" charset="-78"/>
              </a:rPr>
              <a:t> (</a:t>
            </a:r>
            <a:r>
              <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Jameel Noori Nastaleeq" panose="02000503000000020004" pitchFamily="2" charset="-78"/>
                <a:ea typeface="Times New Roman"/>
                <a:cs typeface="Jameel Noori Nastaleeq" panose="02000503000000020004" pitchFamily="2" charset="-78"/>
              </a:rPr>
              <a:t>Freedom</a:t>
            </a:r>
            <a:r>
              <a:rPr lang="ar-SA"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Jameel Noori Nastaleeq" panose="02000503000000020004" pitchFamily="2" charset="-78"/>
                <a:ea typeface="Times New Roman"/>
                <a:cs typeface="Jameel Noori Nastaleeq" panose="02000503000000020004" pitchFamily="2" charset="-78"/>
              </a:rPr>
              <a:t>)</a:t>
            </a:r>
            <a:endParaRPr lang="ur-PK"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Jameel Noori Nastaleeq" panose="02000503000000020004" pitchFamily="2" charset="-78"/>
              <a:ea typeface="Times New Roman"/>
              <a:cs typeface="Jameel Noori Nastaleeq" panose="02000503000000020004" pitchFamily="2" charset="-78"/>
            </a:endParaRPr>
          </a:p>
          <a:p>
            <a:pPr algn="ctr"/>
            <a:endParaRPr lang="en-US" sz="1200" dirty="0"/>
          </a:p>
        </p:txBody>
      </p:sp>
      <p:sp>
        <p:nvSpPr>
          <p:cNvPr id="9" name="TextBox 8">
            <a:extLst>
              <a:ext uri="{FF2B5EF4-FFF2-40B4-BE49-F238E27FC236}">
                <a16:creationId xmlns:a16="http://schemas.microsoft.com/office/drawing/2014/main" xmlns="" id="{CD3830B6-A088-46F0-B559-2567BEF37527}"/>
              </a:ext>
            </a:extLst>
          </p:cNvPr>
          <p:cNvSpPr txBox="1"/>
          <p:nvPr/>
        </p:nvSpPr>
        <p:spPr>
          <a:xfrm>
            <a:off x="1123988" y="1378402"/>
            <a:ext cx="7929470" cy="1862048"/>
          </a:xfrm>
          <a:prstGeom prst="rect">
            <a:avLst/>
          </a:prstGeom>
          <a:noFill/>
        </p:spPr>
        <p:txBody>
          <a:bodyPr wrap="square">
            <a:spAutoFit/>
          </a:bodyPr>
          <a:lstStyle/>
          <a:p>
            <a:pPr algn="ctr" fontAlgn="auto">
              <a:lnSpc>
                <a:spcPct val="150000"/>
              </a:lnSpc>
              <a:spcBef>
                <a:spcPts val="0"/>
              </a:spcBef>
              <a:spcAft>
                <a:spcPts val="0"/>
              </a:spcAft>
              <a:defRPr/>
            </a:pPr>
            <a:r>
              <a:rPr lang="ar-SA" sz="4000" b="1" dirty="0">
                <a:ln w="10160">
                  <a:solidFill>
                    <a:schemeClr val="accent5"/>
                  </a:solidFill>
                  <a:prstDash val="solid"/>
                </a:ln>
                <a:solidFill>
                  <a:srgbClr val="FFFFFF"/>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rPr>
              <a:t>مقصدِ زندگی تو اس طبعی آزادی کو اللہ کے احکام کے تابع کردینا ہے اور اس اطاعتِ الٰہی کو عبادت کہتے ہیں</a:t>
            </a:r>
            <a:endParaRPr lang="ur-PK" sz="4000" b="1" dirty="0">
              <a:ln w="10160">
                <a:solidFill>
                  <a:schemeClr val="accent5"/>
                </a:solidFill>
                <a:prstDash val="solid"/>
              </a:ln>
              <a:solidFill>
                <a:srgbClr val="FFFFFF"/>
              </a:solidFill>
              <a:effectLst>
                <a:outerShdw blurRad="38100" dist="38100" dir="2700000" algn="tl">
                  <a:srgbClr val="000000">
                    <a:alpha val="43137"/>
                  </a:srgbClr>
                </a:outerShdw>
              </a:effectLst>
              <a:latin typeface="Jameel Noori Nastaleeq" panose="02000503000000020004" pitchFamily="2" charset="-78"/>
              <a:cs typeface="Jameel Noori Nastaleeq" pitchFamily="2" charset="-78"/>
            </a:endParaRPr>
          </a:p>
        </p:txBody>
      </p:sp>
      <p:sp>
        <p:nvSpPr>
          <p:cNvPr id="7" name="TextBox 6">
            <a:extLst>
              <a:ext uri="{FF2B5EF4-FFF2-40B4-BE49-F238E27FC236}">
                <a16:creationId xmlns:a16="http://schemas.microsoft.com/office/drawing/2014/main" xmlns="" id="{3AB8056F-4802-45AB-8C69-5C33EC3B3375}"/>
              </a:ext>
            </a:extLst>
          </p:cNvPr>
          <p:cNvSpPr txBox="1"/>
          <p:nvPr/>
        </p:nvSpPr>
        <p:spPr>
          <a:xfrm>
            <a:off x="-742950" y="167640"/>
            <a:ext cx="6096000" cy="923330"/>
          </a:xfrm>
          <a:prstGeom prst="rect">
            <a:avLst/>
          </a:prstGeom>
          <a:noFill/>
        </p:spPr>
        <p:txBody>
          <a:bodyPr wrap="square">
            <a:spAutoFit/>
          </a:bodyPr>
          <a:lstStyle/>
          <a:p>
            <a:pPr algn="ctr"/>
            <a:r>
              <a:rPr lang="ur-PK" sz="5400" b="1" spc="50" dirty="0">
                <a:ln w="0">
                  <a:solidFill>
                    <a:schemeClr val="tx1">
                      <a:lumMod val="50000"/>
                      <a:lumOff val="50000"/>
                    </a:schemeClr>
                  </a:solidFill>
                </a:ln>
                <a:solidFill>
                  <a:schemeClr val="bg2"/>
                </a:solidFill>
                <a:effectLst>
                  <a:outerShdw blurRad="38100" dist="38100" dir="2700000" algn="tl">
                    <a:srgbClr val="000000">
                      <a:alpha val="43137"/>
                    </a:srgbClr>
                  </a:outerShdw>
                </a:effectLst>
                <a:latin typeface="AlQalam Irtaza Hassan" panose="02000000000000000000" pitchFamily="2" charset="-78"/>
                <a:cs typeface="AlQalam Irtaza Hassan" panose="02000000000000000000" pitchFamily="2" charset="-78"/>
              </a:rPr>
              <a:t>کیپٹلزم</a:t>
            </a:r>
            <a:endParaRPr lang="en-US" sz="5400" b="1" spc="50" dirty="0">
              <a:ln w="0">
                <a:solidFill>
                  <a:schemeClr val="tx1">
                    <a:lumMod val="50000"/>
                    <a:lumOff val="50000"/>
                  </a:schemeClr>
                </a:solidFill>
              </a:ln>
              <a:solidFill>
                <a:schemeClr val="bg2"/>
              </a:solidFill>
              <a:effectLst>
                <a:outerShdw blurRad="38100" dist="38100" dir="2700000" algn="tl">
                  <a:srgbClr val="000000">
                    <a:alpha val="43137"/>
                  </a:srgbClr>
                </a:outerShdw>
              </a:effectLst>
              <a:latin typeface="AlQalam Irtaza Hassan" panose="02000000000000000000" pitchFamily="2" charset="-78"/>
              <a:cs typeface="AlQalam Irtaza Hassan" panose="02000000000000000000" pitchFamily="2" charset="-78"/>
            </a:endParaRPr>
          </a:p>
        </p:txBody>
      </p:sp>
      <p:sp>
        <p:nvSpPr>
          <p:cNvPr id="8" name="TextBox 7">
            <a:extLst>
              <a:ext uri="{FF2B5EF4-FFF2-40B4-BE49-F238E27FC236}">
                <a16:creationId xmlns:a16="http://schemas.microsoft.com/office/drawing/2014/main" xmlns="" id="{CC5A2C3A-007F-4F61-B73E-83AC1EA98CF6}"/>
              </a:ext>
            </a:extLst>
          </p:cNvPr>
          <p:cNvSpPr txBox="1"/>
          <p:nvPr/>
        </p:nvSpPr>
        <p:spPr>
          <a:xfrm>
            <a:off x="-781050" y="960165"/>
            <a:ext cx="6172200" cy="830997"/>
          </a:xfrm>
          <a:prstGeom prst="rect">
            <a:avLst/>
          </a:prstGeom>
          <a:noFill/>
        </p:spPr>
        <p:txBody>
          <a:bodyPr wrap="square">
            <a:spAutoFit/>
          </a:bodyPr>
          <a:lstStyle/>
          <a:p>
            <a:pPr algn="ctr" rtl="1"/>
            <a:r>
              <a:rPr lang="ur-PK" sz="4800" b="1" spc="50" dirty="0">
                <a:ln w="0">
                  <a:solidFill>
                    <a:schemeClr val="bg2">
                      <a:lumMod val="50000"/>
                    </a:schemeClr>
                  </a:solidFill>
                </a:ln>
                <a:solidFill>
                  <a:schemeClr val="bg2"/>
                </a:solidFill>
                <a:effectLst>
                  <a:outerShdw blurRad="38100" dist="38100" dir="2700000" algn="tl">
                    <a:srgbClr val="000000">
                      <a:alpha val="43137"/>
                    </a:srgbClr>
                  </a:outerShdw>
                </a:effectLst>
                <a:latin typeface="AlQalam Irtaza Hassan" panose="02000000000000000000" pitchFamily="2" charset="-78"/>
                <a:cs typeface="AlQalam Irtaza Hassan" panose="02000000000000000000" pitchFamily="2" charset="-78"/>
              </a:rPr>
              <a:t>عقائد</a:t>
            </a:r>
            <a:endParaRPr lang="en-US" sz="4800" b="1" spc="50" dirty="0">
              <a:ln w="0">
                <a:solidFill>
                  <a:schemeClr val="bg2">
                    <a:lumMod val="50000"/>
                  </a:schemeClr>
                </a:solidFill>
              </a:ln>
              <a:solidFill>
                <a:schemeClr val="bg2"/>
              </a:solidFill>
              <a:effectLst>
                <a:outerShdw blurRad="38100" dist="38100" dir="2700000" algn="tl">
                  <a:srgbClr val="000000">
                    <a:alpha val="43137"/>
                  </a:srgbClr>
                </a:outerShdw>
              </a:effectLst>
              <a:latin typeface="AlQalam Irtaza Hassan" panose="02000000000000000000" pitchFamily="2" charset="-78"/>
              <a:cs typeface="AlQalam Irtaza Hassan" panose="02000000000000000000" pitchFamily="2" charset="-78"/>
            </a:endParaRPr>
          </a:p>
        </p:txBody>
      </p:sp>
      <p:pic>
        <p:nvPicPr>
          <p:cNvPr id="10" name="Picture 9">
            <a:extLst>
              <a:ext uri="{FF2B5EF4-FFF2-40B4-BE49-F238E27FC236}">
                <a16:creationId xmlns:a16="http://schemas.microsoft.com/office/drawing/2014/main" xmlns="" id="{1DF37746-5D6E-4691-B5EB-E8A08237AF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01361"/>
          </a:xfrm>
          <a:prstGeom prst="rect">
            <a:avLst/>
          </a:prstGeom>
        </p:spPr>
      </p:pic>
    </p:spTree>
    <p:extLst>
      <p:ext uri="{BB962C8B-B14F-4D97-AF65-F5344CB8AC3E}">
        <p14:creationId xmlns:p14="http://schemas.microsoft.com/office/powerpoint/2010/main" val="11852357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1500+ Wall Background Pictures | Download Free Images on Unsplash">
            <a:extLst>
              <a:ext uri="{FF2B5EF4-FFF2-40B4-BE49-F238E27FC236}">
                <a16:creationId xmlns:a16="http://schemas.microsoft.com/office/drawing/2014/main" xmlns="" id="{C3EB1CEF-45B7-4968-AE2E-5706764F07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3894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C7F06DDF-D434-4CFE-AEE9-A478DF060F88}"/>
              </a:ext>
            </a:extLst>
          </p:cNvPr>
          <p:cNvSpPr txBox="1"/>
          <p:nvPr/>
        </p:nvSpPr>
        <p:spPr>
          <a:xfrm>
            <a:off x="962025" y="1576715"/>
            <a:ext cx="10267950" cy="3903504"/>
          </a:xfrm>
          <a:prstGeom prst="rect">
            <a:avLst/>
          </a:prstGeom>
          <a:noFill/>
        </p:spPr>
        <p:txBody>
          <a:bodyPr wrap="square">
            <a:spAutoFit/>
          </a:bodyPr>
          <a:lstStyle/>
          <a:p>
            <a:pPr algn="ctr" rtl="1" eaLnBrk="1" hangingPunct="1">
              <a:lnSpc>
                <a:spcPct val="150000"/>
              </a:lnSpc>
            </a:pPr>
            <a:r>
              <a:rPr lang="ar-SA" altLang="en-US" sz="2800" dirty="0">
                <a:solidFill>
                  <a:schemeClr val="accent4">
                    <a:lumMod val="60000"/>
                    <a:lumOff val="40000"/>
                  </a:schemeClr>
                </a:solidFill>
                <a:effectLst>
                  <a:outerShdw blurRad="38100" dist="38100" dir="2700000" algn="tl">
                    <a:srgbClr val="000000">
                      <a:alpha val="43137"/>
                    </a:srgbClr>
                  </a:outerShdw>
                </a:effectLst>
                <a:latin typeface="Haider Jee Lahori Nastaliq" pitchFamily="18" charset="0"/>
                <a:cs typeface="Haider Jee Lahori Nastaliq" pitchFamily="18" charset="0"/>
              </a:rPr>
              <a:t>" مارکس کو اتنی بلند خیالی بھی نصیب نہیں ہوئی جو " ہیگل " کے حصّہ میں آئی</a:t>
            </a:r>
            <a:r>
              <a:rPr lang="ur-PK" altLang="en-US" sz="2800" dirty="0">
                <a:solidFill>
                  <a:schemeClr val="accent4">
                    <a:lumMod val="60000"/>
                    <a:lumOff val="40000"/>
                  </a:schemeClr>
                </a:solidFill>
                <a:effectLst>
                  <a:outerShdw blurRad="38100" dist="38100" dir="2700000" algn="tl">
                    <a:srgbClr val="000000">
                      <a:alpha val="43137"/>
                    </a:srgbClr>
                  </a:outerShdw>
                </a:effectLst>
                <a:latin typeface="Haider Jee Lahori Nastaliq" pitchFamily="18" charset="0"/>
                <a:cs typeface="Haider Jee Lahori Nastaliq" pitchFamily="18" charset="0"/>
              </a:rPr>
              <a:t> ہ</a:t>
            </a:r>
            <a:r>
              <a:rPr lang="ar-SA" altLang="en-US" sz="2800" dirty="0">
                <a:solidFill>
                  <a:schemeClr val="accent4">
                    <a:lumMod val="60000"/>
                    <a:lumOff val="40000"/>
                  </a:schemeClr>
                </a:solidFill>
                <a:effectLst>
                  <a:outerShdw blurRad="38100" dist="38100" dir="2700000" algn="tl">
                    <a:srgbClr val="000000">
                      <a:alpha val="43137"/>
                    </a:srgbClr>
                  </a:outerShdw>
                </a:effectLst>
                <a:latin typeface="Haider Jee Lahori Nastaliq" pitchFamily="18" charset="0"/>
                <a:cs typeface="Haider Jee Lahori Nastaliq" pitchFamily="18" charset="0"/>
              </a:rPr>
              <a:t>ے ۔ وہ انسان کی فطرت ، اس کی ساخت اور اس کی ترکیب کو جاننے اور سمجھنے کی کوشش نہیں کرتا ۔ وہ ( انسان کے ) باہر کے حیوان کو تو دیکھ لیتا </a:t>
            </a:r>
            <a:r>
              <a:rPr lang="ur-PK" altLang="en-US" sz="2800" dirty="0">
                <a:solidFill>
                  <a:schemeClr val="accent4">
                    <a:lumMod val="60000"/>
                    <a:lumOff val="40000"/>
                  </a:schemeClr>
                </a:solidFill>
                <a:effectLst>
                  <a:outerShdw blurRad="38100" dist="38100" dir="2700000" algn="tl">
                    <a:srgbClr val="000000">
                      <a:alpha val="43137"/>
                    </a:srgbClr>
                  </a:outerShdw>
                </a:effectLst>
                <a:latin typeface="Haider Jee Lahori Nastaliq" pitchFamily="18" charset="0"/>
                <a:cs typeface="Haider Jee Lahori Nastaliq" pitchFamily="18" charset="0"/>
              </a:rPr>
              <a:t>ہے</a:t>
            </a:r>
            <a:r>
              <a:rPr lang="ar-SA" altLang="en-US" sz="2800" dirty="0">
                <a:solidFill>
                  <a:schemeClr val="accent4">
                    <a:lumMod val="60000"/>
                    <a:lumOff val="40000"/>
                  </a:schemeClr>
                </a:solidFill>
                <a:effectLst>
                  <a:outerShdw blurRad="38100" dist="38100" dir="2700000" algn="tl">
                    <a:srgbClr val="000000">
                      <a:alpha val="43137"/>
                    </a:srgbClr>
                  </a:outerShdw>
                </a:effectLst>
                <a:latin typeface="Haider Jee Lahori Nastaliq" pitchFamily="18" charset="0"/>
                <a:cs typeface="Haider Jee Lahori Nastaliq" pitchFamily="18" charset="0"/>
              </a:rPr>
              <a:t> جسے " معاشی ضروریات " لاحق ہوتی ہیں مگر اس کے اندر کے " انسان " کو نہیں دیکھتا جو اس بیرونی حیوان کے خول میں رہتا </a:t>
            </a:r>
            <a:r>
              <a:rPr lang="ur-PK" altLang="en-US" sz="2800" dirty="0">
                <a:solidFill>
                  <a:schemeClr val="accent4">
                    <a:lumMod val="60000"/>
                    <a:lumOff val="40000"/>
                  </a:schemeClr>
                </a:solidFill>
                <a:effectLst>
                  <a:outerShdw blurRad="38100" dist="38100" dir="2700000" algn="tl">
                    <a:srgbClr val="000000">
                      <a:alpha val="43137"/>
                    </a:srgbClr>
                  </a:outerShdw>
                </a:effectLst>
                <a:latin typeface="Haider Jee Lahori Nastaliq" pitchFamily="18" charset="0"/>
                <a:cs typeface="Haider Jee Lahori Nastaliq" pitchFamily="18" charset="0"/>
              </a:rPr>
              <a:t>ہے</a:t>
            </a:r>
            <a:r>
              <a:rPr lang="ar-SA" altLang="en-US" sz="2800" dirty="0">
                <a:solidFill>
                  <a:schemeClr val="accent4">
                    <a:lumMod val="60000"/>
                    <a:lumOff val="40000"/>
                  </a:schemeClr>
                </a:solidFill>
                <a:effectLst>
                  <a:outerShdw blurRad="38100" dist="38100" dir="2700000" algn="tl">
                    <a:srgbClr val="000000">
                      <a:alpha val="43137"/>
                    </a:srgbClr>
                  </a:outerShdw>
                </a:effectLst>
                <a:latin typeface="Haider Jee Lahori Nastaliq" pitchFamily="18" charset="0"/>
                <a:cs typeface="Haider Jee Lahori Nastaliq" pitchFamily="18" charset="0"/>
              </a:rPr>
              <a:t> ، جس کے لیے بیرونی حیوان کو آلہ بنایا گیا </a:t>
            </a:r>
            <a:r>
              <a:rPr lang="ur-PK" altLang="en-US" sz="2800" dirty="0">
                <a:solidFill>
                  <a:schemeClr val="accent4">
                    <a:lumMod val="60000"/>
                    <a:lumOff val="40000"/>
                  </a:schemeClr>
                </a:solidFill>
                <a:effectLst>
                  <a:outerShdw blurRad="38100" dist="38100" dir="2700000" algn="tl">
                    <a:srgbClr val="000000">
                      <a:alpha val="43137"/>
                    </a:srgbClr>
                  </a:outerShdw>
                </a:effectLst>
                <a:latin typeface="Haider Jee Lahori Nastaliq" pitchFamily="18" charset="0"/>
                <a:cs typeface="Haider Jee Lahori Nastaliq" pitchFamily="18" charset="0"/>
              </a:rPr>
              <a:t>ہ</a:t>
            </a:r>
            <a:r>
              <a:rPr lang="ar-SA" altLang="en-US" sz="2800" dirty="0">
                <a:solidFill>
                  <a:schemeClr val="accent4">
                    <a:lumMod val="60000"/>
                    <a:lumOff val="40000"/>
                  </a:schemeClr>
                </a:solidFill>
                <a:effectLst>
                  <a:outerShdw blurRad="38100" dist="38100" dir="2700000" algn="tl">
                    <a:srgbClr val="000000">
                      <a:alpha val="43137"/>
                    </a:srgbClr>
                  </a:outerShdw>
                </a:effectLst>
                <a:latin typeface="Haider Jee Lahori Nastaliq" pitchFamily="18" charset="0"/>
                <a:cs typeface="Haider Jee Lahori Nastaliq" pitchFamily="18" charset="0"/>
              </a:rPr>
              <a:t>ے ، اور جس کی فطرت کے مقتضیات بیرونی حیوان کی طبیعت سے بہت مختلف ہیں ۔ </a:t>
            </a:r>
          </a:p>
        </p:txBody>
      </p:sp>
      <p:sp>
        <p:nvSpPr>
          <p:cNvPr id="5" name="Rectangle: Diagonal Corners Snipped 4">
            <a:extLst>
              <a:ext uri="{FF2B5EF4-FFF2-40B4-BE49-F238E27FC236}">
                <a16:creationId xmlns:a16="http://schemas.microsoft.com/office/drawing/2014/main" xmlns="" id="{D4F77FFB-E031-47E5-BA98-2171B0C6736A}"/>
              </a:ext>
            </a:extLst>
          </p:cNvPr>
          <p:cNvSpPr/>
          <p:nvPr/>
        </p:nvSpPr>
        <p:spPr>
          <a:xfrm>
            <a:off x="0" y="190500"/>
            <a:ext cx="4914900" cy="971550"/>
          </a:xfrm>
          <a:prstGeom prst="snip2DiagRect">
            <a:avLst/>
          </a:prstGeom>
          <a:ln>
            <a:noFill/>
          </a:ln>
          <a:effectLst>
            <a:outerShdw blurRad="50800" dist="38100" dir="5400000" algn="t"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xmlns="" id="{EB065CFD-01E7-42C9-8DD6-56AC7AE5816E}"/>
              </a:ext>
            </a:extLst>
          </p:cNvPr>
          <p:cNvSpPr txBox="1"/>
          <p:nvPr/>
        </p:nvSpPr>
        <p:spPr>
          <a:xfrm>
            <a:off x="-590550" y="414665"/>
            <a:ext cx="6096000" cy="523220"/>
          </a:xfrm>
          <a:prstGeom prst="rect">
            <a:avLst/>
          </a:prstGeom>
          <a:noFill/>
        </p:spPr>
        <p:txBody>
          <a:bodyPr wrap="square">
            <a:spAutoFit/>
          </a:bodyPr>
          <a:lstStyle/>
          <a:p>
            <a:pPr algn="ctr" rtl="1" eaLnBrk="1" hangingPunct="1"/>
            <a:r>
              <a:rPr lang="ar-SA" altLang="en-US" sz="2800" dirty="0">
                <a:latin typeface="Haider Jee Lahori Nastaliq" pitchFamily="18" charset="0"/>
                <a:cs typeface="Haider Jee Lahori Nastaliq" pitchFamily="18" charset="0"/>
              </a:rPr>
              <a:t>سیّد ابوالاعلیٰ مودودیؒ ۔ تفہیمات دوم</a:t>
            </a:r>
          </a:p>
        </p:txBody>
      </p:sp>
      <p:pic>
        <p:nvPicPr>
          <p:cNvPr id="7" name="Picture 6">
            <a:extLst>
              <a:ext uri="{FF2B5EF4-FFF2-40B4-BE49-F238E27FC236}">
                <a16:creationId xmlns:a16="http://schemas.microsoft.com/office/drawing/2014/main" xmlns="" id="{2BBF1FC9-2ED5-447A-966E-E16F83690A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9050"/>
            <a:ext cx="12191999" cy="6781625"/>
          </a:xfrm>
          <a:prstGeom prst="rect">
            <a:avLst/>
          </a:prstGeom>
        </p:spPr>
      </p:pic>
    </p:spTree>
    <p:extLst>
      <p:ext uri="{BB962C8B-B14F-4D97-AF65-F5344CB8AC3E}">
        <p14:creationId xmlns:p14="http://schemas.microsoft.com/office/powerpoint/2010/main" val="28375276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1500+ Wall Background Pictures | Download Free Images on Unsplash">
            <a:extLst>
              <a:ext uri="{FF2B5EF4-FFF2-40B4-BE49-F238E27FC236}">
                <a16:creationId xmlns:a16="http://schemas.microsoft.com/office/drawing/2014/main" xmlns="" id="{C3EB1CEF-45B7-4968-AE2E-5706764F07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3894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C4E698F3-A576-44B5-98E7-729ADC54310F}"/>
              </a:ext>
            </a:extLst>
          </p:cNvPr>
          <p:cNvSpPr txBox="1"/>
          <p:nvPr/>
        </p:nvSpPr>
        <p:spPr>
          <a:xfrm>
            <a:off x="628651" y="1676400"/>
            <a:ext cx="10601324" cy="3257174"/>
          </a:xfrm>
          <a:prstGeom prst="rect">
            <a:avLst/>
          </a:prstGeom>
          <a:noFill/>
        </p:spPr>
        <p:txBody>
          <a:bodyPr wrap="square">
            <a:spAutoFit/>
          </a:bodyPr>
          <a:lstStyle/>
          <a:p>
            <a:pPr algn="ctr" rtl="1" eaLnBrk="1" hangingPunct="1">
              <a:lnSpc>
                <a:spcPct val="150000"/>
              </a:lnSpc>
            </a:pPr>
            <a:r>
              <a:rPr lang="ar-SA" altLang="en-US" sz="2800" dirty="0">
                <a:solidFill>
                  <a:schemeClr val="accent4">
                    <a:lumMod val="60000"/>
                    <a:lumOff val="40000"/>
                  </a:schemeClr>
                </a:solidFill>
                <a:effectLst>
                  <a:outerShdw blurRad="38100" dist="38100" dir="2700000" algn="tl">
                    <a:srgbClr val="000000">
                      <a:alpha val="43137"/>
                    </a:srgbClr>
                  </a:outerShdw>
                </a:effectLst>
                <a:latin typeface="Haider Jee Lahori Nastaliq" pitchFamily="18" charset="0"/>
                <a:cs typeface="Haider Jee Lahori Nastaliq" pitchFamily="18" charset="0"/>
              </a:rPr>
              <a:t>اس کم نظری و کوتاہ بینی نے اس کے تمام عمرانی نظریات کو یکسر غلط کر کے رکھ دیا </a:t>
            </a:r>
            <a:r>
              <a:rPr lang="ur-PK" altLang="en-US" sz="2800" dirty="0">
                <a:solidFill>
                  <a:schemeClr val="accent4">
                    <a:lumMod val="60000"/>
                    <a:lumOff val="40000"/>
                  </a:schemeClr>
                </a:solidFill>
                <a:effectLst>
                  <a:outerShdw blurRad="38100" dist="38100" dir="2700000" algn="tl">
                    <a:srgbClr val="000000">
                      <a:alpha val="43137"/>
                    </a:srgbClr>
                  </a:outerShdw>
                </a:effectLst>
                <a:latin typeface="Haider Jee Lahori Nastaliq" pitchFamily="18" charset="0"/>
                <a:cs typeface="Haider Jee Lahori Nastaliq" pitchFamily="18" charset="0"/>
              </a:rPr>
              <a:t>ہے</a:t>
            </a:r>
            <a:r>
              <a:rPr lang="en-US" altLang="en-US" sz="2800" dirty="0">
                <a:solidFill>
                  <a:schemeClr val="accent4">
                    <a:lumMod val="60000"/>
                    <a:lumOff val="40000"/>
                  </a:schemeClr>
                </a:solidFill>
                <a:effectLst>
                  <a:outerShdw blurRad="38100" dist="38100" dir="2700000" algn="tl">
                    <a:srgbClr val="000000">
                      <a:alpha val="43137"/>
                    </a:srgbClr>
                  </a:outerShdw>
                </a:effectLst>
                <a:latin typeface="Haider Jee Lahori Nastaliq" pitchFamily="18" charset="0"/>
                <a:cs typeface="Haider Jee Lahori Nastaliq" pitchFamily="18" charset="0"/>
              </a:rPr>
              <a:t>-</a:t>
            </a:r>
            <a:endParaRPr lang="ar-SA" altLang="en-US" sz="2800" dirty="0">
              <a:solidFill>
                <a:schemeClr val="accent4">
                  <a:lumMod val="60000"/>
                  <a:lumOff val="40000"/>
                </a:schemeClr>
              </a:solidFill>
              <a:effectLst>
                <a:outerShdw blurRad="38100" dist="38100" dir="2700000" algn="tl">
                  <a:srgbClr val="000000">
                    <a:alpha val="43137"/>
                  </a:srgbClr>
                </a:outerShdw>
              </a:effectLst>
              <a:latin typeface="Haider Jee Lahori Nastaliq" pitchFamily="18" charset="0"/>
              <a:cs typeface="Haider Jee Lahori Nastaliq" pitchFamily="18" charset="0"/>
            </a:endParaRPr>
          </a:p>
          <a:p>
            <a:pPr algn="ctr" rtl="1" eaLnBrk="1" hangingPunct="1">
              <a:lnSpc>
                <a:spcPct val="150000"/>
              </a:lnSpc>
            </a:pPr>
            <a:r>
              <a:rPr lang="ar-SA" altLang="en-US" sz="2800" dirty="0">
                <a:solidFill>
                  <a:schemeClr val="accent4">
                    <a:lumMod val="60000"/>
                    <a:lumOff val="40000"/>
                  </a:schemeClr>
                </a:solidFill>
                <a:effectLst>
                  <a:outerShdw blurRad="38100" dist="38100" dir="2700000" algn="tl">
                    <a:srgbClr val="000000">
                      <a:alpha val="43137"/>
                    </a:srgbClr>
                  </a:outerShdw>
                </a:effectLst>
                <a:latin typeface="Haider Jee Lahori Nastaliq" pitchFamily="18" charset="0"/>
                <a:cs typeface="Haider Jee Lahori Nastaliq" pitchFamily="18" charset="0"/>
              </a:rPr>
              <a:t>وہ سمجھتا ھے کہ اندر کا انسان باہر کے حیوان کا تابع اور خادم بلکہ غلام </a:t>
            </a:r>
            <a:r>
              <a:rPr lang="ur-PK" altLang="en-US" sz="2800" dirty="0">
                <a:solidFill>
                  <a:schemeClr val="accent4">
                    <a:lumMod val="60000"/>
                    <a:lumOff val="40000"/>
                  </a:schemeClr>
                </a:solidFill>
                <a:effectLst>
                  <a:outerShdw blurRad="38100" dist="38100" dir="2700000" algn="tl">
                    <a:srgbClr val="000000">
                      <a:alpha val="43137"/>
                    </a:srgbClr>
                  </a:outerShdw>
                </a:effectLst>
                <a:latin typeface="Haider Jee Lahori Nastaliq" pitchFamily="18" charset="0"/>
                <a:cs typeface="Haider Jee Lahori Nastaliq" pitchFamily="18" charset="0"/>
              </a:rPr>
              <a:t>ہے</a:t>
            </a:r>
            <a:r>
              <a:rPr lang="ar-SA" altLang="en-US" sz="2800" dirty="0">
                <a:solidFill>
                  <a:schemeClr val="accent4">
                    <a:lumMod val="60000"/>
                    <a:lumOff val="40000"/>
                  </a:schemeClr>
                </a:solidFill>
                <a:effectLst>
                  <a:outerShdw blurRad="38100" dist="38100" dir="2700000" algn="tl">
                    <a:srgbClr val="000000">
                      <a:alpha val="43137"/>
                    </a:srgbClr>
                  </a:outerShdw>
                </a:effectLst>
                <a:latin typeface="Haider Jee Lahori Nastaliq" pitchFamily="18" charset="0"/>
                <a:cs typeface="Haider Jee Lahori Nastaliq" pitchFamily="18" charset="0"/>
              </a:rPr>
              <a:t> ۔ اُس کو عقل ، استدلال ، فکرِ جستجو ، مشاہدہ ، وجدان ، تحقیق اور تخلیق کی جو قوتیں دی گئی ہیں وہ سب کی سب محض بیرونی حیوان کی خواہشات ، اغراض اور ضروریات کی خدمت کے لیے ہیں ، لہٰذا اندر والے انسان نے آج تک اس کے سوا کچھ نہیں کیا ، نہ وہ آئندہ کرے گا ۔ </a:t>
            </a:r>
          </a:p>
        </p:txBody>
      </p:sp>
      <p:sp>
        <p:nvSpPr>
          <p:cNvPr id="5" name="Rectangle: Diagonal Corners Snipped 4">
            <a:extLst>
              <a:ext uri="{FF2B5EF4-FFF2-40B4-BE49-F238E27FC236}">
                <a16:creationId xmlns:a16="http://schemas.microsoft.com/office/drawing/2014/main" xmlns="" id="{3E0F5531-664F-4719-BC03-11D3A0AD0021}"/>
              </a:ext>
            </a:extLst>
          </p:cNvPr>
          <p:cNvSpPr/>
          <p:nvPr/>
        </p:nvSpPr>
        <p:spPr>
          <a:xfrm>
            <a:off x="0" y="190500"/>
            <a:ext cx="4914900" cy="971550"/>
          </a:xfrm>
          <a:prstGeom prst="snip2DiagRect">
            <a:avLst/>
          </a:prstGeom>
          <a:ln>
            <a:noFill/>
          </a:ln>
          <a:effectLst>
            <a:outerShdw blurRad="50800" dist="38100" dir="5400000" algn="t"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xmlns="" id="{3F54ADA4-96E9-496B-A3C2-94AA35224FC9}"/>
              </a:ext>
            </a:extLst>
          </p:cNvPr>
          <p:cNvSpPr txBox="1"/>
          <p:nvPr/>
        </p:nvSpPr>
        <p:spPr>
          <a:xfrm>
            <a:off x="-590550" y="414665"/>
            <a:ext cx="6096000" cy="523220"/>
          </a:xfrm>
          <a:prstGeom prst="rect">
            <a:avLst/>
          </a:prstGeom>
          <a:noFill/>
        </p:spPr>
        <p:txBody>
          <a:bodyPr wrap="square">
            <a:spAutoFit/>
          </a:bodyPr>
          <a:lstStyle/>
          <a:p>
            <a:pPr algn="ctr" rtl="1" eaLnBrk="1" hangingPunct="1"/>
            <a:r>
              <a:rPr lang="ar-SA" altLang="en-US" sz="2800" dirty="0">
                <a:latin typeface="Haider Jee Lahori Nastaliq" pitchFamily="18" charset="0"/>
                <a:cs typeface="Haider Jee Lahori Nastaliq" pitchFamily="18" charset="0"/>
              </a:rPr>
              <a:t>سیّد ابوالاعلیٰ مودودیؒ ۔ تفہیمات دوم</a:t>
            </a:r>
          </a:p>
        </p:txBody>
      </p:sp>
      <p:pic>
        <p:nvPicPr>
          <p:cNvPr id="7" name="Picture 6">
            <a:extLst>
              <a:ext uri="{FF2B5EF4-FFF2-40B4-BE49-F238E27FC236}">
                <a16:creationId xmlns:a16="http://schemas.microsoft.com/office/drawing/2014/main" xmlns="" id="{AA82CF90-7E8E-45CE-AADF-40F1B25E57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050"/>
            <a:ext cx="12192000" cy="6793087"/>
          </a:xfrm>
          <a:prstGeom prst="rect">
            <a:avLst/>
          </a:prstGeom>
        </p:spPr>
      </p:pic>
    </p:spTree>
    <p:extLst>
      <p:ext uri="{BB962C8B-B14F-4D97-AF65-F5344CB8AC3E}">
        <p14:creationId xmlns:p14="http://schemas.microsoft.com/office/powerpoint/2010/main" val="15579737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1500+ Wall Background Pictures | Download Free Images on Unsplash">
            <a:extLst>
              <a:ext uri="{FF2B5EF4-FFF2-40B4-BE49-F238E27FC236}">
                <a16:creationId xmlns:a16="http://schemas.microsoft.com/office/drawing/2014/main" xmlns="" id="{C3EB1CEF-45B7-4968-AE2E-5706764F07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3894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CC8ECDA2-89BD-4353-A7CD-D5188A2E88EC}"/>
              </a:ext>
            </a:extLst>
          </p:cNvPr>
          <p:cNvSpPr txBox="1"/>
          <p:nvPr/>
        </p:nvSpPr>
        <p:spPr>
          <a:xfrm>
            <a:off x="1104901" y="1174314"/>
            <a:ext cx="10163174" cy="5196166"/>
          </a:xfrm>
          <a:prstGeom prst="rect">
            <a:avLst/>
          </a:prstGeom>
          <a:noFill/>
        </p:spPr>
        <p:txBody>
          <a:bodyPr wrap="square">
            <a:spAutoFit/>
          </a:bodyPr>
          <a:lstStyle/>
          <a:p>
            <a:pPr algn="ctr" rtl="1" eaLnBrk="1" hangingPunct="1">
              <a:lnSpc>
                <a:spcPct val="150000"/>
              </a:lnSpc>
            </a:pPr>
            <a:r>
              <a:rPr lang="ar-SA" altLang="en-US" sz="2800" dirty="0">
                <a:solidFill>
                  <a:schemeClr val="accent4">
                    <a:lumMod val="60000"/>
                    <a:lumOff val="40000"/>
                  </a:schemeClr>
                </a:solidFill>
                <a:effectLst>
                  <a:outerShdw blurRad="38100" dist="38100" dir="2700000" algn="tl">
                    <a:srgbClr val="000000">
                      <a:alpha val="43137"/>
                    </a:srgbClr>
                  </a:outerShdw>
                </a:effectLst>
                <a:latin typeface="Haider Jee Lahori Nastaliq" pitchFamily="18" charset="0"/>
                <a:cs typeface="Haider Jee Lahori Nastaliq" pitchFamily="18" charset="0"/>
              </a:rPr>
              <a:t>نہ وہ اس کے سوا کچھ کر سکتا ھے کہ بس اپنے آقا ، یعنی باہر والے حیوان کی خواہشات کے مطابق اخلاق اور قانون کے اصول بنائے ، مذہب کے تصورات گھڑے اور اپنے لیے زندگی کا راستہ معیّن کرے ۔</a:t>
            </a:r>
            <a:br>
              <a:rPr lang="ar-SA" altLang="en-US" sz="2800" dirty="0">
                <a:solidFill>
                  <a:schemeClr val="accent4">
                    <a:lumMod val="60000"/>
                    <a:lumOff val="40000"/>
                  </a:schemeClr>
                </a:solidFill>
                <a:effectLst>
                  <a:outerShdw blurRad="38100" dist="38100" dir="2700000" algn="tl">
                    <a:srgbClr val="000000">
                      <a:alpha val="43137"/>
                    </a:srgbClr>
                  </a:outerShdw>
                </a:effectLst>
                <a:latin typeface="Haider Jee Lahori Nastaliq" pitchFamily="18" charset="0"/>
                <a:cs typeface="Haider Jee Lahori Nastaliq" pitchFamily="18" charset="0"/>
              </a:rPr>
            </a:br>
            <a:r>
              <a:rPr lang="ar-SA" altLang="en-US" sz="2800" dirty="0">
                <a:solidFill>
                  <a:schemeClr val="accent4">
                    <a:lumMod val="60000"/>
                    <a:lumOff val="40000"/>
                  </a:schemeClr>
                </a:solidFill>
                <a:effectLst>
                  <a:outerShdw blurRad="38100" dist="38100" dir="2700000" algn="tl">
                    <a:srgbClr val="000000">
                      <a:alpha val="43137"/>
                    </a:srgbClr>
                  </a:outerShdw>
                </a:effectLst>
                <a:latin typeface="Haider Jee Lahori Nastaliq" pitchFamily="18" charset="0"/>
                <a:cs typeface="Haider Jee Lahori Nastaliq" pitchFamily="18" charset="0"/>
              </a:rPr>
              <a:t>ــــــــــــ انسان کی حقیقت کا یہ کتنا گھٹیا اندازہ </a:t>
            </a:r>
            <a:r>
              <a:rPr lang="ur-PK" altLang="en-US" sz="2800" dirty="0">
                <a:solidFill>
                  <a:schemeClr val="accent4">
                    <a:lumMod val="60000"/>
                    <a:lumOff val="40000"/>
                  </a:schemeClr>
                </a:solidFill>
                <a:effectLst>
                  <a:outerShdw blurRad="38100" dist="38100" dir="2700000" algn="tl">
                    <a:srgbClr val="000000">
                      <a:alpha val="43137"/>
                    </a:srgbClr>
                  </a:outerShdw>
                </a:effectLst>
                <a:latin typeface="Haider Jee Lahori Nastaliq" pitchFamily="18" charset="0"/>
                <a:cs typeface="Haider Jee Lahori Nastaliq" pitchFamily="18" charset="0"/>
              </a:rPr>
              <a:t>ہ</a:t>
            </a:r>
            <a:r>
              <a:rPr lang="ar-SA" altLang="en-US" sz="2800" dirty="0">
                <a:solidFill>
                  <a:schemeClr val="accent4">
                    <a:lumMod val="60000"/>
                    <a:lumOff val="40000"/>
                  </a:schemeClr>
                </a:solidFill>
                <a:effectLst>
                  <a:outerShdw blurRad="38100" dist="38100" dir="2700000" algn="tl">
                    <a:srgbClr val="000000">
                      <a:alpha val="43137"/>
                    </a:srgbClr>
                  </a:outerShdw>
                </a:effectLst>
                <a:latin typeface="Haider Jee Lahori Nastaliq" pitchFamily="18" charset="0"/>
                <a:cs typeface="Haider Jee Lahori Nastaliq" pitchFamily="18" charset="0"/>
              </a:rPr>
              <a:t>ے !</a:t>
            </a:r>
            <a:br>
              <a:rPr lang="ar-SA" altLang="en-US" sz="2800" dirty="0">
                <a:solidFill>
                  <a:schemeClr val="accent4">
                    <a:lumMod val="60000"/>
                    <a:lumOff val="40000"/>
                  </a:schemeClr>
                </a:solidFill>
                <a:effectLst>
                  <a:outerShdw blurRad="38100" dist="38100" dir="2700000" algn="tl">
                    <a:srgbClr val="000000">
                      <a:alpha val="43137"/>
                    </a:srgbClr>
                  </a:outerShdw>
                </a:effectLst>
                <a:latin typeface="Haider Jee Lahori Nastaliq" pitchFamily="18" charset="0"/>
                <a:cs typeface="Haider Jee Lahori Nastaliq" pitchFamily="18" charset="0"/>
              </a:rPr>
            </a:br>
            <a:r>
              <a:rPr lang="ar-SA" altLang="en-US" sz="2800" dirty="0">
                <a:solidFill>
                  <a:schemeClr val="accent4">
                    <a:lumMod val="60000"/>
                    <a:lumOff val="40000"/>
                  </a:schemeClr>
                </a:solidFill>
                <a:effectLst>
                  <a:outerShdw blurRad="38100" dist="38100" dir="2700000" algn="tl">
                    <a:srgbClr val="000000">
                      <a:alpha val="43137"/>
                    </a:srgbClr>
                  </a:outerShdw>
                </a:effectLst>
                <a:latin typeface="Haider Jee Lahori Nastaliq" pitchFamily="18" charset="0"/>
                <a:cs typeface="Haider Jee Lahori Nastaliq" pitchFamily="18" charset="0"/>
              </a:rPr>
              <a:t>ــــــــــــ تہذیب کا یہ کتنا ذلیل تصوّر </a:t>
            </a:r>
            <a:r>
              <a:rPr lang="ur-PK" altLang="en-US" sz="2800" dirty="0">
                <a:solidFill>
                  <a:schemeClr val="accent4">
                    <a:lumMod val="60000"/>
                    <a:lumOff val="40000"/>
                  </a:schemeClr>
                </a:solidFill>
                <a:effectLst>
                  <a:outerShdw blurRad="38100" dist="38100" dir="2700000" algn="tl">
                    <a:srgbClr val="000000">
                      <a:alpha val="43137"/>
                    </a:srgbClr>
                  </a:outerShdw>
                </a:effectLst>
                <a:latin typeface="Haider Jee Lahori Nastaliq" pitchFamily="18" charset="0"/>
                <a:cs typeface="Haider Jee Lahori Nastaliq" pitchFamily="18" charset="0"/>
              </a:rPr>
              <a:t>ہے</a:t>
            </a:r>
            <a:r>
              <a:rPr lang="ar-SA" altLang="en-US" sz="2800" dirty="0">
                <a:solidFill>
                  <a:schemeClr val="accent4">
                    <a:lumMod val="60000"/>
                    <a:lumOff val="40000"/>
                  </a:schemeClr>
                </a:solidFill>
                <a:effectLst>
                  <a:outerShdw blurRad="38100" dist="38100" dir="2700000" algn="tl">
                    <a:srgbClr val="000000">
                      <a:alpha val="43137"/>
                    </a:srgbClr>
                  </a:outerShdw>
                </a:effectLst>
                <a:latin typeface="Haider Jee Lahori Nastaliq" pitchFamily="18" charset="0"/>
                <a:cs typeface="Haider Jee Lahori Nastaliq" pitchFamily="18" charset="0"/>
              </a:rPr>
              <a:t> !</a:t>
            </a:r>
            <a:br>
              <a:rPr lang="ar-SA" altLang="en-US" sz="2800" dirty="0">
                <a:solidFill>
                  <a:schemeClr val="accent4">
                    <a:lumMod val="60000"/>
                    <a:lumOff val="40000"/>
                  </a:schemeClr>
                </a:solidFill>
                <a:effectLst>
                  <a:outerShdw blurRad="38100" dist="38100" dir="2700000" algn="tl">
                    <a:srgbClr val="000000">
                      <a:alpha val="43137"/>
                    </a:srgbClr>
                  </a:outerShdw>
                </a:effectLst>
                <a:latin typeface="Haider Jee Lahori Nastaliq" pitchFamily="18" charset="0"/>
                <a:cs typeface="Haider Jee Lahori Nastaliq" pitchFamily="18" charset="0"/>
              </a:rPr>
            </a:br>
            <a:r>
              <a:rPr lang="ar-SA" altLang="en-US" sz="2800" dirty="0">
                <a:solidFill>
                  <a:schemeClr val="accent4">
                    <a:lumMod val="60000"/>
                    <a:lumOff val="40000"/>
                  </a:schemeClr>
                </a:solidFill>
                <a:effectLst>
                  <a:outerShdw blurRad="38100" dist="38100" dir="2700000" algn="tl">
                    <a:srgbClr val="000000">
                      <a:alpha val="43137"/>
                    </a:srgbClr>
                  </a:outerShdw>
                </a:effectLst>
                <a:latin typeface="Haider Jee Lahori Nastaliq" pitchFamily="18" charset="0"/>
                <a:cs typeface="Haider Jee Lahori Nastaliq" pitchFamily="18" charset="0"/>
              </a:rPr>
              <a:t>ـــــــــــ</a:t>
            </a:r>
            <a:r>
              <a:rPr lang="en-US" altLang="en-US" sz="2800" dirty="0">
                <a:solidFill>
                  <a:schemeClr val="accent4">
                    <a:lumMod val="60000"/>
                    <a:lumOff val="40000"/>
                  </a:schemeClr>
                </a:solidFill>
                <a:effectLst>
                  <a:outerShdw blurRad="38100" dist="38100" dir="2700000" algn="tl">
                    <a:srgbClr val="000000">
                      <a:alpha val="43137"/>
                    </a:srgbClr>
                  </a:outerShdw>
                </a:effectLst>
                <a:latin typeface="Haider Jee Lahori Nastaliq" pitchFamily="18" charset="0"/>
                <a:cs typeface="Haider Jee Lahori Nastaliq" pitchFamily="18" charset="0"/>
              </a:rPr>
              <a:t>  </a:t>
            </a:r>
            <a:r>
              <a:rPr lang="ar-SA" altLang="en-US" sz="2800" dirty="0">
                <a:solidFill>
                  <a:schemeClr val="accent4">
                    <a:lumMod val="60000"/>
                    <a:lumOff val="40000"/>
                  </a:schemeClr>
                </a:solidFill>
                <a:effectLst>
                  <a:outerShdw blurRad="38100" dist="38100" dir="2700000" algn="tl">
                    <a:srgbClr val="000000">
                      <a:alpha val="43137"/>
                    </a:srgbClr>
                  </a:outerShdw>
                </a:effectLst>
                <a:latin typeface="Haider Jee Lahori Nastaliq" pitchFamily="18" charset="0"/>
                <a:cs typeface="Haider Jee Lahori Nastaliq" pitchFamily="18" charset="0"/>
              </a:rPr>
              <a:t>کتنا پست </a:t>
            </a:r>
            <a:r>
              <a:rPr lang="ur-PK" altLang="en-US" sz="2800" dirty="0">
                <a:solidFill>
                  <a:schemeClr val="accent4">
                    <a:lumMod val="60000"/>
                    <a:lumOff val="40000"/>
                  </a:schemeClr>
                </a:solidFill>
                <a:effectLst>
                  <a:outerShdw blurRad="38100" dist="38100" dir="2700000" algn="tl">
                    <a:srgbClr val="000000">
                      <a:alpha val="43137"/>
                    </a:srgbClr>
                  </a:outerShdw>
                </a:effectLst>
                <a:latin typeface="Haider Jee Lahori Nastaliq" pitchFamily="18" charset="0"/>
                <a:cs typeface="Haider Jee Lahori Nastaliq" pitchFamily="18" charset="0"/>
              </a:rPr>
              <a:t>ہ</a:t>
            </a:r>
            <a:r>
              <a:rPr lang="ar-SA" altLang="en-US" sz="2800" dirty="0">
                <a:solidFill>
                  <a:schemeClr val="accent4">
                    <a:lumMod val="60000"/>
                    <a:lumOff val="40000"/>
                  </a:schemeClr>
                </a:solidFill>
                <a:effectLst>
                  <a:outerShdw blurRad="38100" dist="38100" dir="2700000" algn="tl">
                    <a:srgbClr val="000000">
                      <a:alpha val="43137"/>
                    </a:srgbClr>
                  </a:outerShdw>
                </a:effectLst>
                <a:latin typeface="Haider Jee Lahori Nastaliq" pitchFamily="18" charset="0"/>
                <a:cs typeface="Haider Jee Lahori Nastaliq" pitchFamily="18" charset="0"/>
              </a:rPr>
              <a:t>ے وہ ذہن ، جس نے اِس تصوّر کو پیدا کیا </a:t>
            </a:r>
            <a:br>
              <a:rPr lang="ar-SA" altLang="en-US" sz="2800" dirty="0">
                <a:solidFill>
                  <a:schemeClr val="accent4">
                    <a:lumMod val="60000"/>
                    <a:lumOff val="40000"/>
                  </a:schemeClr>
                </a:solidFill>
                <a:effectLst>
                  <a:outerShdw blurRad="38100" dist="38100" dir="2700000" algn="tl">
                    <a:srgbClr val="000000">
                      <a:alpha val="43137"/>
                    </a:srgbClr>
                  </a:outerShdw>
                </a:effectLst>
                <a:latin typeface="Haider Jee Lahori Nastaliq" pitchFamily="18" charset="0"/>
                <a:cs typeface="Haider Jee Lahori Nastaliq" pitchFamily="18" charset="0"/>
              </a:rPr>
            </a:br>
            <a:r>
              <a:rPr lang="ar-SA" altLang="en-US" sz="2800" dirty="0">
                <a:solidFill>
                  <a:schemeClr val="accent4">
                    <a:lumMod val="60000"/>
                    <a:lumOff val="40000"/>
                  </a:schemeClr>
                </a:solidFill>
                <a:effectLst>
                  <a:outerShdw blurRad="38100" dist="38100" dir="2700000" algn="tl">
                    <a:srgbClr val="000000">
                      <a:alpha val="43137"/>
                    </a:srgbClr>
                  </a:outerShdw>
                </a:effectLst>
                <a:latin typeface="Haider Jee Lahori Nastaliq" pitchFamily="18" charset="0"/>
                <a:cs typeface="Haider Jee Lahori Nastaliq" pitchFamily="18" charset="0"/>
              </a:rPr>
              <a:t>اور کتنے پلید ہیں وہ ذہن جو اسے قبول کرتے ہیں !</a:t>
            </a:r>
            <a:endParaRPr lang="ur-PK" altLang="en-US" sz="2800" dirty="0">
              <a:solidFill>
                <a:schemeClr val="accent4">
                  <a:lumMod val="60000"/>
                  <a:lumOff val="40000"/>
                </a:schemeClr>
              </a:solidFill>
              <a:effectLst>
                <a:outerShdw blurRad="38100" dist="38100" dir="2700000" algn="tl">
                  <a:srgbClr val="000000">
                    <a:alpha val="43137"/>
                  </a:srgbClr>
                </a:outerShdw>
              </a:effectLst>
              <a:latin typeface="Haider Jee Lahori Nastaliq" pitchFamily="18" charset="0"/>
              <a:cs typeface="Haider Jee Lahori Nastaliq" pitchFamily="18" charset="0"/>
            </a:endParaRPr>
          </a:p>
          <a:p>
            <a:pPr algn="ctr" rtl="1" eaLnBrk="1" hangingPunct="1">
              <a:lnSpc>
                <a:spcPct val="150000"/>
              </a:lnSpc>
            </a:pPr>
            <a:endParaRPr lang="ar-SA" altLang="en-US" sz="2800" dirty="0">
              <a:solidFill>
                <a:schemeClr val="accent4">
                  <a:lumMod val="60000"/>
                  <a:lumOff val="40000"/>
                </a:schemeClr>
              </a:solidFill>
              <a:effectLst>
                <a:outerShdw blurRad="38100" dist="38100" dir="2700000" algn="tl">
                  <a:srgbClr val="000000">
                    <a:alpha val="43137"/>
                  </a:srgbClr>
                </a:outerShdw>
              </a:effectLst>
              <a:latin typeface="Haider Jee Lahori Nastaliq" pitchFamily="18" charset="0"/>
              <a:cs typeface="Haider Jee Lahori Nastaliq" pitchFamily="18" charset="0"/>
            </a:endParaRPr>
          </a:p>
        </p:txBody>
      </p:sp>
      <p:sp>
        <p:nvSpPr>
          <p:cNvPr id="5" name="Rectangle: Diagonal Corners Snipped 4">
            <a:extLst>
              <a:ext uri="{FF2B5EF4-FFF2-40B4-BE49-F238E27FC236}">
                <a16:creationId xmlns:a16="http://schemas.microsoft.com/office/drawing/2014/main" xmlns="" id="{67F5AC07-80C8-429B-B0FD-5AAA097E8DEB}"/>
              </a:ext>
            </a:extLst>
          </p:cNvPr>
          <p:cNvSpPr/>
          <p:nvPr/>
        </p:nvSpPr>
        <p:spPr>
          <a:xfrm>
            <a:off x="0" y="190500"/>
            <a:ext cx="4914900" cy="971550"/>
          </a:xfrm>
          <a:prstGeom prst="snip2DiagRect">
            <a:avLst/>
          </a:prstGeom>
          <a:ln>
            <a:noFill/>
          </a:ln>
          <a:effectLst>
            <a:outerShdw blurRad="50800" dist="38100" dir="5400000" algn="t"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xmlns="" id="{1B6E9526-8283-4392-8C63-38B7C2ACB58F}"/>
              </a:ext>
            </a:extLst>
          </p:cNvPr>
          <p:cNvSpPr txBox="1"/>
          <p:nvPr/>
        </p:nvSpPr>
        <p:spPr>
          <a:xfrm>
            <a:off x="-590550" y="414665"/>
            <a:ext cx="6096000" cy="523220"/>
          </a:xfrm>
          <a:prstGeom prst="rect">
            <a:avLst/>
          </a:prstGeom>
          <a:noFill/>
        </p:spPr>
        <p:txBody>
          <a:bodyPr wrap="square">
            <a:spAutoFit/>
          </a:bodyPr>
          <a:lstStyle/>
          <a:p>
            <a:pPr algn="ctr" rtl="1" eaLnBrk="1" hangingPunct="1"/>
            <a:r>
              <a:rPr lang="ar-SA" altLang="en-US" sz="2800" dirty="0">
                <a:latin typeface="Haider Jee Lahori Nastaliq" pitchFamily="18" charset="0"/>
                <a:cs typeface="Haider Jee Lahori Nastaliq" pitchFamily="18" charset="0"/>
              </a:rPr>
              <a:t>سیّد ابوالاعلیٰ مودودیؒ ۔ تفہیمات دوم</a:t>
            </a:r>
          </a:p>
        </p:txBody>
      </p:sp>
      <p:pic>
        <p:nvPicPr>
          <p:cNvPr id="7" name="Picture 6">
            <a:extLst>
              <a:ext uri="{FF2B5EF4-FFF2-40B4-BE49-F238E27FC236}">
                <a16:creationId xmlns:a16="http://schemas.microsoft.com/office/drawing/2014/main" xmlns="" id="{7FBAC86F-22C4-4BDA-B2F9-4DBCF7A6F8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1999" cy="6807668"/>
          </a:xfrm>
          <a:prstGeom prst="rect">
            <a:avLst/>
          </a:prstGeom>
        </p:spPr>
      </p:pic>
    </p:spTree>
    <p:extLst>
      <p:ext uri="{BB962C8B-B14F-4D97-AF65-F5344CB8AC3E}">
        <p14:creationId xmlns:p14="http://schemas.microsoft.com/office/powerpoint/2010/main" val="9309252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1500+ Wall Background Pictures | Download Free Images on Unsplash">
            <a:extLst>
              <a:ext uri="{FF2B5EF4-FFF2-40B4-BE49-F238E27FC236}">
                <a16:creationId xmlns:a16="http://schemas.microsoft.com/office/drawing/2014/main" xmlns="" id="{C3EB1CEF-45B7-4968-AE2E-5706764F07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3894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xmlns="" id="{8D0DC8E7-DCF8-4374-BA37-11F65AAB758B}"/>
              </a:ext>
            </a:extLst>
          </p:cNvPr>
          <p:cNvSpPr txBox="1"/>
          <p:nvPr/>
        </p:nvSpPr>
        <p:spPr>
          <a:xfrm>
            <a:off x="6096000" y="129659"/>
            <a:ext cx="6096000" cy="1200329"/>
          </a:xfrm>
          <a:prstGeom prst="rect">
            <a:avLst/>
          </a:prstGeom>
          <a:noFill/>
        </p:spPr>
        <p:txBody>
          <a:bodyPr wrap="square">
            <a:spAutoFit/>
          </a:bodyPr>
          <a:lstStyle/>
          <a:p>
            <a:pPr algn="ctr"/>
            <a:r>
              <a:rPr lang="ur-PK" sz="7200" b="1" spc="50" dirty="0">
                <a:ln w="0">
                  <a:solidFill>
                    <a:schemeClr val="tx1">
                      <a:lumMod val="50000"/>
                      <a:lumOff val="50000"/>
                    </a:schemeClr>
                  </a:solidFill>
                </a:ln>
                <a:solidFill>
                  <a:schemeClr val="bg2"/>
                </a:solidFill>
                <a:effectLst>
                  <a:outerShdw blurRad="38100" dist="38100" dir="2700000" algn="tl">
                    <a:srgbClr val="000000">
                      <a:alpha val="43137"/>
                    </a:srgbClr>
                  </a:outerShdw>
                </a:effectLst>
                <a:latin typeface="AlQalam Irtaza Hassan" panose="02000000000000000000" pitchFamily="2" charset="-78"/>
                <a:cs typeface="AlQalam Irtaza Hassan" panose="02000000000000000000" pitchFamily="2" charset="-78"/>
              </a:rPr>
              <a:t>کیپٹلزم کا عقیدہ</a:t>
            </a:r>
            <a:endParaRPr lang="en-US" sz="7200" b="1" spc="50" dirty="0">
              <a:ln w="0">
                <a:solidFill>
                  <a:schemeClr val="tx1">
                    <a:lumMod val="50000"/>
                    <a:lumOff val="50000"/>
                  </a:schemeClr>
                </a:solidFill>
              </a:ln>
              <a:solidFill>
                <a:schemeClr val="bg2"/>
              </a:solidFill>
              <a:effectLst>
                <a:outerShdw blurRad="38100" dist="38100" dir="2700000" algn="tl">
                  <a:srgbClr val="000000">
                    <a:alpha val="43137"/>
                  </a:srgbClr>
                </a:outerShdw>
              </a:effectLst>
              <a:latin typeface="AlQalam Irtaza Hassan" panose="02000000000000000000" pitchFamily="2" charset="-78"/>
              <a:cs typeface="AlQalam Irtaza Hassan" panose="02000000000000000000" pitchFamily="2" charset="-78"/>
            </a:endParaRPr>
          </a:p>
        </p:txBody>
      </p:sp>
      <p:sp>
        <p:nvSpPr>
          <p:cNvPr id="11" name="Rectangle: Rounded Corners 10">
            <a:extLst>
              <a:ext uri="{FF2B5EF4-FFF2-40B4-BE49-F238E27FC236}">
                <a16:creationId xmlns:a16="http://schemas.microsoft.com/office/drawing/2014/main" xmlns="" id="{90BF2DBF-723C-4550-96A2-E804805A3DD5}"/>
              </a:ext>
            </a:extLst>
          </p:cNvPr>
          <p:cNvSpPr/>
          <p:nvPr/>
        </p:nvSpPr>
        <p:spPr>
          <a:xfrm>
            <a:off x="3295650" y="1329988"/>
            <a:ext cx="4714875" cy="1013162"/>
          </a:xfrm>
          <a:prstGeom prst="roundRect">
            <a:avLst/>
          </a:prstGeom>
          <a:solidFill>
            <a:schemeClr val="tx1">
              <a:alpha val="52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2" name="TextBox 11">
            <a:extLst>
              <a:ext uri="{FF2B5EF4-FFF2-40B4-BE49-F238E27FC236}">
                <a16:creationId xmlns:a16="http://schemas.microsoft.com/office/drawing/2014/main" xmlns="" id="{8F683C67-8686-4A47-8020-6D08D433A765}"/>
              </a:ext>
            </a:extLst>
          </p:cNvPr>
          <p:cNvSpPr txBox="1"/>
          <p:nvPr/>
        </p:nvSpPr>
        <p:spPr>
          <a:xfrm>
            <a:off x="2152650" y="1391544"/>
            <a:ext cx="6686549" cy="1107996"/>
          </a:xfrm>
          <a:prstGeom prst="rect">
            <a:avLst/>
          </a:prstGeom>
          <a:noFill/>
        </p:spPr>
        <p:txBody>
          <a:bodyPr wrap="square" rtlCol="0">
            <a:spAutoFit/>
          </a:bodyPr>
          <a:lstStyle/>
          <a:p>
            <a:pPr algn="ctr" rtl="1" eaLnBrk="1" fontAlgn="auto" hangingPunct="1">
              <a:spcAft>
                <a:spcPts val="0"/>
              </a:spcAft>
              <a:defRPr/>
            </a:pPr>
            <a:r>
              <a:rPr lang="ar-SA"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Jameel Noori Nastaleeq" panose="02000503000000020004" pitchFamily="2" charset="-78"/>
                <a:ea typeface="Times New Roman"/>
                <a:cs typeface="Jameel Noori Nastaleeq" panose="02000503000000020004" pitchFamily="2" charset="-78"/>
              </a:rPr>
              <a:t>مساوات</a:t>
            </a:r>
            <a:r>
              <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Jameel Noori Nastaleeq" panose="02000503000000020004" pitchFamily="2" charset="-78"/>
                <a:ea typeface="Times New Roman"/>
                <a:cs typeface="Jameel Noori Nastaleeq" panose="02000503000000020004" pitchFamily="2" charset="-78"/>
              </a:rPr>
              <a:t> </a:t>
            </a:r>
            <a:r>
              <a:rPr lang="ar-SA"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Jameel Noori Nastaleeq" panose="02000503000000020004" pitchFamily="2" charset="-78"/>
                <a:ea typeface="Times New Roman"/>
                <a:cs typeface="Jameel Noori Nastaleeq" panose="02000503000000020004" pitchFamily="2" charset="-78"/>
              </a:rPr>
              <a:t> (</a:t>
            </a:r>
            <a:r>
              <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Jameel Noori Nastaleeq" panose="02000503000000020004" pitchFamily="2" charset="-78"/>
                <a:ea typeface="Times New Roman"/>
                <a:cs typeface="Jameel Noori Nastaleeq" panose="02000503000000020004" pitchFamily="2" charset="-78"/>
              </a:rPr>
              <a:t>Equality</a:t>
            </a:r>
            <a:r>
              <a:rPr lang="ar-SA"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Jameel Noori Nastaleeq" panose="02000503000000020004" pitchFamily="2" charset="-78"/>
                <a:ea typeface="Times New Roman"/>
                <a:cs typeface="Jameel Noori Nastaleeq" panose="02000503000000020004" pitchFamily="2" charset="-78"/>
              </a:rPr>
              <a:t>)</a:t>
            </a:r>
            <a:endParaRPr lang="ur-PK"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Jameel Noori Nastaleeq" panose="02000503000000020004" pitchFamily="2" charset="-78"/>
              <a:ea typeface="Times New Roman"/>
              <a:cs typeface="Jameel Noori Nastaleeq" panose="02000503000000020004" pitchFamily="2" charset="-78"/>
            </a:endParaRPr>
          </a:p>
          <a:p>
            <a:pPr algn="ctr"/>
            <a:endParaRPr lang="en-US" sz="1200" dirty="0"/>
          </a:p>
        </p:txBody>
      </p:sp>
      <p:sp>
        <p:nvSpPr>
          <p:cNvPr id="14" name="TextBox 13">
            <a:extLst>
              <a:ext uri="{FF2B5EF4-FFF2-40B4-BE49-F238E27FC236}">
                <a16:creationId xmlns:a16="http://schemas.microsoft.com/office/drawing/2014/main" xmlns="" id="{AE8D5E0E-22F9-439D-9143-B20385A0446C}"/>
              </a:ext>
            </a:extLst>
          </p:cNvPr>
          <p:cNvSpPr txBox="1"/>
          <p:nvPr/>
        </p:nvSpPr>
        <p:spPr>
          <a:xfrm>
            <a:off x="726280" y="2916617"/>
            <a:ext cx="9539287" cy="1636154"/>
          </a:xfrm>
          <a:prstGeom prst="rect">
            <a:avLst/>
          </a:prstGeom>
          <a:noFill/>
        </p:spPr>
        <p:txBody>
          <a:bodyPr wrap="square">
            <a:spAutoFit/>
          </a:bodyPr>
          <a:lstStyle/>
          <a:p>
            <a:pPr algn="just" rtl="1" eaLnBrk="1" fontAlgn="auto" hangingPunct="1">
              <a:lnSpc>
                <a:spcPct val="150000"/>
              </a:lnSpc>
              <a:spcBef>
                <a:spcPts val="0"/>
              </a:spcBef>
              <a:spcAft>
                <a:spcPts val="1000"/>
              </a:spcAft>
              <a:defRPr/>
            </a:pPr>
            <a:r>
              <a:rPr lang="ar-SA" sz="3200" dirty="0">
                <a:solidFill>
                  <a:srgbClr val="ECCF56"/>
                </a:solidFill>
                <a:effectLst>
                  <a:outerShdw blurRad="38100" dist="38100" dir="2700000" algn="tl">
                    <a:srgbClr val="000000">
                      <a:alpha val="43137"/>
                    </a:srgbClr>
                  </a:outerShdw>
                </a:effectLst>
                <a:latin typeface="Calibri"/>
                <a:ea typeface="Times New Roman"/>
                <a:cs typeface="Jameel Noori Nastaleeq"/>
              </a:rPr>
              <a:t>… ہر انسان یکساں طور پر اپنی مطلق العنان ربوبیت کا دعویٰ کرنے میں یکساں حق بجانب ہے۔</a:t>
            </a:r>
            <a:endParaRPr lang="en-US" sz="2400" dirty="0">
              <a:solidFill>
                <a:srgbClr val="ECCF56"/>
              </a:solidFill>
              <a:effectLst>
                <a:outerShdw blurRad="38100" dist="38100" dir="2700000" algn="tl">
                  <a:srgbClr val="000000">
                    <a:alpha val="43137"/>
                  </a:srgbClr>
                </a:outerShdw>
              </a:effectLst>
              <a:latin typeface="Calibri"/>
              <a:ea typeface="Times New Roman"/>
              <a:cs typeface="Arial"/>
            </a:endParaRPr>
          </a:p>
          <a:p>
            <a:pPr algn="just" rtl="1" eaLnBrk="1" fontAlgn="auto" hangingPunct="1">
              <a:lnSpc>
                <a:spcPct val="150000"/>
              </a:lnSpc>
              <a:spcBef>
                <a:spcPts val="0"/>
              </a:spcBef>
              <a:spcAft>
                <a:spcPts val="1000"/>
              </a:spcAft>
              <a:defRPr/>
            </a:pPr>
            <a:r>
              <a:rPr lang="ar-SA" sz="3200" dirty="0">
                <a:solidFill>
                  <a:srgbClr val="ECCF56"/>
                </a:solidFill>
                <a:effectLst>
                  <a:outerShdw blurRad="38100" dist="38100" dir="2700000" algn="tl">
                    <a:srgbClr val="000000">
                      <a:alpha val="43137"/>
                    </a:srgbClr>
                  </a:outerShdw>
                </a:effectLst>
                <a:latin typeface="Calibri"/>
                <a:ea typeface="Times New Roman"/>
                <a:cs typeface="Jameel Noori Nastaleeq"/>
              </a:rPr>
              <a:t>… ہر انسان اس اصولی مطلق العنان ربوبیت کی عملی توسیع کی جدوجہد میں مستقل شمولیت پر مجبور ہے۔</a:t>
            </a:r>
            <a:endParaRPr lang="en-US" sz="2400" dirty="0">
              <a:solidFill>
                <a:srgbClr val="ECCF56"/>
              </a:solidFill>
              <a:effectLst>
                <a:outerShdw blurRad="38100" dist="38100" dir="2700000" algn="tl">
                  <a:srgbClr val="000000">
                    <a:alpha val="43137"/>
                  </a:srgbClr>
                </a:outerShdw>
              </a:effectLst>
              <a:latin typeface="Calibri"/>
              <a:ea typeface="Calibri"/>
              <a:cs typeface="Arial"/>
            </a:endParaRPr>
          </a:p>
        </p:txBody>
      </p:sp>
      <p:pic>
        <p:nvPicPr>
          <p:cNvPr id="15" name="Picture 14">
            <a:extLst>
              <a:ext uri="{FF2B5EF4-FFF2-40B4-BE49-F238E27FC236}">
                <a16:creationId xmlns:a16="http://schemas.microsoft.com/office/drawing/2014/main" xmlns="" id="{C93E5BDB-E8CD-4504-A9F6-EA5883EF3D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4617" y="3227788"/>
            <a:ext cx="395364" cy="402424"/>
          </a:xfrm>
          <a:prstGeom prst="rect">
            <a:avLst/>
          </a:prstGeom>
        </p:spPr>
      </p:pic>
      <p:pic>
        <p:nvPicPr>
          <p:cNvPr id="16" name="Picture 15">
            <a:extLst>
              <a:ext uri="{FF2B5EF4-FFF2-40B4-BE49-F238E27FC236}">
                <a16:creationId xmlns:a16="http://schemas.microsoft.com/office/drawing/2014/main" xmlns="" id="{AA540CD2-E734-4157-B3C8-798E5AEBB6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4617" y="4142009"/>
            <a:ext cx="395364" cy="402424"/>
          </a:xfrm>
          <a:prstGeom prst="rect">
            <a:avLst/>
          </a:prstGeom>
        </p:spPr>
      </p:pic>
      <p:pic>
        <p:nvPicPr>
          <p:cNvPr id="4" name="Picture 3">
            <a:extLst>
              <a:ext uri="{FF2B5EF4-FFF2-40B4-BE49-F238E27FC236}">
                <a16:creationId xmlns:a16="http://schemas.microsoft.com/office/drawing/2014/main" xmlns="" id="{C89404E4-44A6-4361-83CD-EDA77694FB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164"/>
            <a:ext cx="12229474" cy="6866164"/>
          </a:xfrm>
          <a:prstGeom prst="rect">
            <a:avLst/>
          </a:prstGeom>
        </p:spPr>
      </p:pic>
    </p:spTree>
    <p:extLst>
      <p:ext uri="{BB962C8B-B14F-4D97-AF65-F5344CB8AC3E}">
        <p14:creationId xmlns:p14="http://schemas.microsoft.com/office/powerpoint/2010/main" val="40354015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1500+ Wall Background Pictures | Download Free Images on Unsplash">
            <a:extLst>
              <a:ext uri="{FF2B5EF4-FFF2-40B4-BE49-F238E27FC236}">
                <a16:creationId xmlns:a16="http://schemas.microsoft.com/office/drawing/2014/main" xmlns="" id="{828C560B-1581-4AAC-8721-E3478D37AC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3894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9EAF1265-13C1-4320-9863-40481C03B963}"/>
              </a:ext>
            </a:extLst>
          </p:cNvPr>
          <p:cNvSpPr txBox="1"/>
          <p:nvPr/>
        </p:nvSpPr>
        <p:spPr>
          <a:xfrm>
            <a:off x="1933379" y="1705984"/>
            <a:ext cx="8548687" cy="4462760"/>
          </a:xfrm>
          <a:prstGeom prst="rect">
            <a:avLst/>
          </a:prstGeom>
          <a:noFill/>
        </p:spPr>
        <p:txBody>
          <a:bodyPr wrap="square">
            <a:spAutoFit/>
          </a:bodyPr>
          <a:lstStyle/>
          <a:p>
            <a:pPr marL="64008" algn="ctr" rtl="1" eaLnBrk="1" fontAlgn="auto" hangingPunct="1">
              <a:lnSpc>
                <a:spcPct val="150000"/>
              </a:lnSpc>
              <a:spcAft>
                <a:spcPts val="0"/>
              </a:spcAft>
              <a:defRPr/>
            </a:pPr>
            <a:r>
              <a:rPr lang="ar-SA" sz="3200" dirty="0">
                <a:solidFill>
                  <a:srgbClr val="ECCF56"/>
                </a:solidFill>
                <a:effectLst>
                  <a:outerShdw blurRad="38100" dist="38100" dir="2700000" algn="tl">
                    <a:srgbClr val="000000">
                      <a:alpha val="43137"/>
                    </a:srgbClr>
                  </a:outerShdw>
                </a:effectLst>
                <a:latin typeface="Jameel Noori Nastaleeq" pitchFamily="2" charset="-78"/>
                <a:ea typeface="Times New Roman" pitchFamily="18" charset="0"/>
                <a:cs typeface="Jameel Noori Nastaleeq" pitchFamily="2" charset="-78"/>
              </a:rPr>
              <a:t>سرمایہ داری ان مادی اور سماجی پابندیوں کے خلاف جدوجہد کا نظام ہے جو ارادہ انسانی کی متصور اصولی آفاقیت پر لگائی گئیں  ہیں۔ عملاً (</a:t>
            </a:r>
            <a:r>
              <a:rPr lang="en-US" sz="3200" dirty="0">
                <a:solidFill>
                  <a:srgbClr val="ECCF56"/>
                </a:solidFill>
                <a:effectLst>
                  <a:outerShdw blurRad="38100" dist="38100" dir="2700000" algn="tl">
                    <a:srgbClr val="000000">
                      <a:alpha val="43137"/>
                    </a:srgbClr>
                  </a:outerShdw>
                </a:effectLst>
                <a:latin typeface="Jameel Noori Nastaleeq" pitchFamily="2" charset="-78"/>
                <a:ea typeface="Times New Roman" pitchFamily="18" charset="0"/>
                <a:cs typeface="Jameel Noori Nastaleeq" pitchFamily="2" charset="-78"/>
              </a:rPr>
              <a:t>Practically</a:t>
            </a:r>
            <a:r>
              <a:rPr lang="ar-SA" sz="3200" dirty="0">
                <a:solidFill>
                  <a:srgbClr val="ECCF56"/>
                </a:solidFill>
                <a:effectLst>
                  <a:outerShdw blurRad="38100" dist="38100" dir="2700000" algn="tl">
                    <a:srgbClr val="000000">
                      <a:alpha val="43137"/>
                    </a:srgbClr>
                  </a:outerShdw>
                </a:effectLst>
                <a:latin typeface="Jameel Noori Nastaleeq" pitchFamily="2" charset="-78"/>
                <a:ea typeface="Times New Roman" pitchFamily="18" charset="0"/>
                <a:cs typeface="Jameel Noori Nastaleeq" pitchFamily="2" charset="-78"/>
              </a:rPr>
              <a:t>) انسان آزاد ان معنوں میں ہے کہ وہ اپنی متصور مطلق العنان ربوبیت کے قیام کی مستقل جہدوجہد کرنے پر مجبور ہے۔ اسی  عملی مجبوری کو اصولی آزادی کہتے ہیں۔ چوں کہ سرمایہ دارانہ عقائد کے مطابق انسان (</a:t>
            </a:r>
            <a:r>
              <a:rPr lang="en-US" sz="3200" dirty="0">
                <a:solidFill>
                  <a:srgbClr val="ECCF56"/>
                </a:solidFill>
                <a:effectLst>
                  <a:outerShdw blurRad="38100" dist="38100" dir="2700000" algn="tl">
                    <a:srgbClr val="000000">
                      <a:alpha val="43137"/>
                    </a:srgbClr>
                  </a:outerShdw>
                </a:effectLst>
                <a:latin typeface="Jameel Noori Nastaleeq" pitchFamily="2" charset="-78"/>
                <a:ea typeface="Times New Roman" pitchFamily="18" charset="0"/>
                <a:cs typeface="Jameel Noori Nastaleeq" pitchFamily="2" charset="-78"/>
              </a:rPr>
              <a:t>Human Beings</a:t>
            </a:r>
            <a:r>
              <a:rPr lang="ar-SA" sz="3200" dirty="0">
                <a:solidFill>
                  <a:srgbClr val="ECCF56"/>
                </a:solidFill>
                <a:effectLst>
                  <a:outerShdw blurRad="38100" dist="38100" dir="2700000" algn="tl">
                    <a:srgbClr val="000000">
                      <a:alpha val="43137"/>
                    </a:srgbClr>
                  </a:outerShdw>
                </a:effectLst>
                <a:latin typeface="Jameel Noori Nastaleeq" pitchFamily="2" charset="-78"/>
                <a:ea typeface="Times New Roman" pitchFamily="18" charset="0"/>
                <a:cs typeface="Jameel Noori Nastaleeq" pitchFamily="2" charset="-78"/>
              </a:rPr>
              <a:t>) صرف اس ہی وجود کو کہتے ہیں جو اپنی اصولی مطلق العنان ربوبیت پر ایمان لائے۔ لہٰذا ہر انسان اصولاً آزاد اور عملاً مجبور ہے۔</a:t>
            </a:r>
            <a:endParaRPr lang="en-US" sz="2800" dirty="0">
              <a:solidFill>
                <a:srgbClr val="ECCF56"/>
              </a:solidFill>
              <a:effectLst>
                <a:outerShdw blurRad="38100" dist="38100" dir="2700000" algn="tl">
                  <a:srgbClr val="000000">
                    <a:alpha val="43137"/>
                  </a:srgbClr>
                </a:outerShdw>
              </a:effectLst>
              <a:latin typeface="Jameel Noori Nastaleeq" pitchFamily="2" charset="-78"/>
              <a:cs typeface="Jameel Noori Nastaleeq" pitchFamily="2" charset="-78"/>
            </a:endParaRPr>
          </a:p>
        </p:txBody>
      </p:sp>
      <p:sp>
        <p:nvSpPr>
          <p:cNvPr id="5" name="Rectangle: Rounded Corners 4">
            <a:extLst>
              <a:ext uri="{FF2B5EF4-FFF2-40B4-BE49-F238E27FC236}">
                <a16:creationId xmlns:a16="http://schemas.microsoft.com/office/drawing/2014/main" xmlns="" id="{8CBCA7F2-D2EA-49A3-9986-6BBC18EA603C}"/>
              </a:ext>
            </a:extLst>
          </p:cNvPr>
          <p:cNvSpPr/>
          <p:nvPr/>
        </p:nvSpPr>
        <p:spPr>
          <a:xfrm>
            <a:off x="3657600" y="346411"/>
            <a:ext cx="4714875" cy="1013162"/>
          </a:xfrm>
          <a:prstGeom prst="roundRect">
            <a:avLst/>
          </a:prstGeom>
          <a:solidFill>
            <a:schemeClr val="tx1">
              <a:alpha val="52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6" name="TextBox 5">
            <a:extLst>
              <a:ext uri="{FF2B5EF4-FFF2-40B4-BE49-F238E27FC236}">
                <a16:creationId xmlns:a16="http://schemas.microsoft.com/office/drawing/2014/main" xmlns="" id="{29E7D6D5-11EF-4841-9ADA-DB1C58541DC3}"/>
              </a:ext>
            </a:extLst>
          </p:cNvPr>
          <p:cNvSpPr txBox="1"/>
          <p:nvPr/>
        </p:nvSpPr>
        <p:spPr>
          <a:xfrm>
            <a:off x="2514600" y="407967"/>
            <a:ext cx="6686549" cy="1107996"/>
          </a:xfrm>
          <a:prstGeom prst="rect">
            <a:avLst/>
          </a:prstGeom>
          <a:noFill/>
        </p:spPr>
        <p:txBody>
          <a:bodyPr wrap="square" rtlCol="0">
            <a:spAutoFit/>
          </a:bodyPr>
          <a:lstStyle/>
          <a:p>
            <a:pPr algn="ctr" rtl="1" eaLnBrk="1" fontAlgn="auto" hangingPunct="1">
              <a:spcAft>
                <a:spcPts val="0"/>
              </a:spcAft>
              <a:defRPr/>
            </a:pPr>
            <a:r>
              <a:rPr lang="ar-SA"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Jameel Noori Nastaleeq" panose="02000503000000020004" pitchFamily="2" charset="-78"/>
                <a:ea typeface="Times New Roman"/>
                <a:cs typeface="Jameel Noori Nastaleeq" panose="02000503000000020004" pitchFamily="2" charset="-78"/>
              </a:rPr>
              <a:t>مساوات</a:t>
            </a:r>
            <a:r>
              <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Jameel Noori Nastaleeq" panose="02000503000000020004" pitchFamily="2" charset="-78"/>
                <a:ea typeface="Times New Roman"/>
                <a:cs typeface="Jameel Noori Nastaleeq" panose="02000503000000020004" pitchFamily="2" charset="-78"/>
              </a:rPr>
              <a:t> </a:t>
            </a:r>
            <a:r>
              <a:rPr lang="ar-SA"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Jameel Noori Nastaleeq" panose="02000503000000020004" pitchFamily="2" charset="-78"/>
                <a:ea typeface="Times New Roman"/>
                <a:cs typeface="Jameel Noori Nastaleeq" panose="02000503000000020004" pitchFamily="2" charset="-78"/>
              </a:rPr>
              <a:t> (</a:t>
            </a:r>
            <a:r>
              <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Jameel Noori Nastaleeq" panose="02000503000000020004" pitchFamily="2" charset="-78"/>
                <a:ea typeface="Times New Roman"/>
                <a:cs typeface="Jameel Noori Nastaleeq" panose="02000503000000020004" pitchFamily="2" charset="-78"/>
              </a:rPr>
              <a:t>Equality</a:t>
            </a:r>
            <a:r>
              <a:rPr lang="ar-SA"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Jameel Noori Nastaleeq" panose="02000503000000020004" pitchFamily="2" charset="-78"/>
                <a:ea typeface="Times New Roman"/>
                <a:cs typeface="Jameel Noori Nastaleeq" panose="02000503000000020004" pitchFamily="2" charset="-78"/>
              </a:rPr>
              <a:t>)</a:t>
            </a:r>
            <a:endParaRPr lang="ur-PK"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Jameel Noori Nastaleeq" panose="02000503000000020004" pitchFamily="2" charset="-78"/>
              <a:ea typeface="Times New Roman"/>
              <a:cs typeface="Jameel Noori Nastaleeq" panose="02000503000000020004" pitchFamily="2" charset="-78"/>
            </a:endParaRPr>
          </a:p>
          <a:p>
            <a:pPr algn="ctr"/>
            <a:endParaRPr lang="en-US" sz="1200" dirty="0"/>
          </a:p>
        </p:txBody>
      </p:sp>
      <p:pic>
        <p:nvPicPr>
          <p:cNvPr id="7" name="Picture 6">
            <a:extLst>
              <a:ext uri="{FF2B5EF4-FFF2-40B4-BE49-F238E27FC236}">
                <a16:creationId xmlns:a16="http://schemas.microsoft.com/office/drawing/2014/main" xmlns="" id="{AC57B628-C9AC-4B46-96EF-119FCAABB1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233182" cy="6838949"/>
          </a:xfrm>
          <a:prstGeom prst="rect">
            <a:avLst/>
          </a:prstGeom>
        </p:spPr>
      </p:pic>
    </p:spTree>
    <p:extLst>
      <p:ext uri="{BB962C8B-B14F-4D97-AF65-F5344CB8AC3E}">
        <p14:creationId xmlns:p14="http://schemas.microsoft.com/office/powerpoint/2010/main" val="23207211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1500+ Wall Background Pictures | Download Free Images on Unsplash">
            <a:extLst>
              <a:ext uri="{FF2B5EF4-FFF2-40B4-BE49-F238E27FC236}">
                <a16:creationId xmlns:a16="http://schemas.microsoft.com/office/drawing/2014/main" xmlns="" id="{03DC9270-1AFD-4496-B354-C7C704C64A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3894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EE81706A-635E-44DB-B5F4-B5145B4467E0}"/>
              </a:ext>
            </a:extLst>
          </p:cNvPr>
          <p:cNvSpPr txBox="1"/>
          <p:nvPr/>
        </p:nvSpPr>
        <p:spPr>
          <a:xfrm>
            <a:off x="1685925" y="1421581"/>
            <a:ext cx="9182100" cy="3675365"/>
          </a:xfrm>
          <a:prstGeom prst="rect">
            <a:avLst/>
          </a:prstGeom>
          <a:noFill/>
        </p:spPr>
        <p:txBody>
          <a:bodyPr wrap="square">
            <a:spAutoFit/>
          </a:bodyPr>
          <a:lstStyle/>
          <a:p>
            <a:pPr algn="ctr" rtl="1" eaLnBrk="1" fontAlgn="auto" hangingPunct="1">
              <a:lnSpc>
                <a:spcPct val="150000"/>
              </a:lnSpc>
              <a:spcBef>
                <a:spcPts val="0"/>
              </a:spcBef>
              <a:spcAft>
                <a:spcPts val="1000"/>
              </a:spcAft>
              <a:defRPr/>
            </a:pPr>
            <a:r>
              <a:rPr lang="ur-PK" sz="4000" b="1" dirty="0">
                <a:ln w="10160">
                  <a:solidFill>
                    <a:schemeClr val="accent5"/>
                  </a:solidFill>
                  <a:prstDash val="solid"/>
                </a:ln>
                <a:solidFill>
                  <a:srgbClr val="FFFFFF"/>
                </a:solidFill>
                <a:effectLst>
                  <a:outerShdw blurRad="38100" dist="38100" dir="2700000" algn="tl">
                    <a:srgbClr val="000000">
                      <a:alpha val="43137"/>
                    </a:srgbClr>
                  </a:outerShdw>
                </a:effectLst>
                <a:latin typeface="Jameel Noori Nastaleeq" pitchFamily="2" charset="-78"/>
                <a:ea typeface="Times New Roman"/>
                <a:cs typeface="Jameel Noori Nastaleeq" pitchFamily="2" charset="-78"/>
              </a:rPr>
              <a:t>پہلاحق </a:t>
            </a:r>
            <a:r>
              <a:rPr lang="ar-SA" sz="4000" b="1" dirty="0">
                <a:ln w="10160">
                  <a:solidFill>
                    <a:schemeClr val="accent5"/>
                  </a:solidFill>
                  <a:prstDash val="solid"/>
                </a:ln>
                <a:solidFill>
                  <a:srgbClr val="FFFFFF"/>
                </a:solidFill>
                <a:effectLst>
                  <a:outerShdw blurRad="38100" dist="38100" dir="2700000" algn="tl">
                    <a:srgbClr val="000000">
                      <a:alpha val="43137"/>
                    </a:srgbClr>
                  </a:outerShdw>
                </a:effectLst>
                <a:latin typeface="Jameel Noori Nastaleeq" pitchFamily="2" charset="-78"/>
                <a:ea typeface="Times New Roman"/>
                <a:cs typeface="Jameel Noori Nastaleeq" pitchFamily="2" charset="-78"/>
              </a:rPr>
              <a:t>آزادی حیات (</a:t>
            </a:r>
            <a:r>
              <a:rPr lang="en-US" sz="4000" b="1" dirty="0">
                <a:ln w="10160">
                  <a:solidFill>
                    <a:schemeClr val="accent5"/>
                  </a:solidFill>
                  <a:prstDash val="solid"/>
                </a:ln>
                <a:solidFill>
                  <a:srgbClr val="FFFFFF"/>
                </a:solidFill>
                <a:effectLst>
                  <a:outerShdw blurRad="38100" dist="38100" dir="2700000" algn="tl">
                    <a:srgbClr val="000000">
                      <a:alpha val="43137"/>
                    </a:srgbClr>
                  </a:outerShdw>
                </a:effectLst>
                <a:latin typeface="Jameel Noori Nastaleeq" pitchFamily="2" charset="-78"/>
                <a:ea typeface="Times New Roman"/>
                <a:cs typeface="Jameel Noori Nastaleeq" pitchFamily="2" charset="-78"/>
              </a:rPr>
              <a:t>Right of life</a:t>
            </a:r>
            <a:r>
              <a:rPr lang="ar-SA" sz="4000" b="1" dirty="0">
                <a:ln w="10160">
                  <a:solidFill>
                    <a:schemeClr val="accent5"/>
                  </a:solidFill>
                  <a:prstDash val="solid"/>
                </a:ln>
                <a:solidFill>
                  <a:srgbClr val="FFFFFF"/>
                </a:solidFill>
                <a:effectLst>
                  <a:outerShdw blurRad="38100" dist="38100" dir="2700000" algn="tl">
                    <a:srgbClr val="000000">
                      <a:alpha val="43137"/>
                    </a:srgbClr>
                  </a:outerShdw>
                </a:effectLst>
                <a:latin typeface="Jameel Noori Nastaleeq" pitchFamily="2" charset="-78"/>
                <a:ea typeface="Times New Roman"/>
                <a:cs typeface="Jameel Noori Nastaleeq" pitchFamily="2" charset="-78"/>
              </a:rPr>
              <a:t>) : </a:t>
            </a:r>
            <a:endParaRPr lang="en-US" sz="3200" b="1" dirty="0">
              <a:ln w="10160">
                <a:solidFill>
                  <a:schemeClr val="accent5"/>
                </a:solidFill>
                <a:prstDash val="solid"/>
              </a:ln>
              <a:solidFill>
                <a:srgbClr val="FFFFFF"/>
              </a:solidFill>
              <a:effectLst>
                <a:outerShdw blurRad="38100" dist="38100" dir="2700000" algn="tl">
                  <a:srgbClr val="000000">
                    <a:alpha val="43137"/>
                  </a:srgbClr>
                </a:outerShdw>
              </a:effectLst>
              <a:latin typeface="Jameel Noori Nastaleeq" pitchFamily="2" charset="-78"/>
              <a:ea typeface="Calibri"/>
              <a:cs typeface="Jameel Noori Nastaleeq" pitchFamily="2" charset="-78"/>
            </a:endParaRPr>
          </a:p>
          <a:p>
            <a:pPr marL="36576" algn="ctr" rtl="1" eaLnBrk="1" fontAlgn="auto" hangingPunct="1">
              <a:lnSpc>
                <a:spcPct val="150000"/>
              </a:lnSpc>
              <a:spcAft>
                <a:spcPts val="0"/>
              </a:spcAft>
              <a:defRPr/>
            </a:pPr>
            <a:r>
              <a:rPr lang="ar-SA" sz="2800" dirty="0">
                <a:solidFill>
                  <a:srgbClr val="ECCF56"/>
                </a:solidFill>
                <a:effectLst>
                  <a:outerShdw blurRad="38100" dist="38100" dir="2700000" algn="tl">
                    <a:srgbClr val="000000">
                      <a:alpha val="43137"/>
                    </a:srgbClr>
                  </a:outerShdw>
                </a:effectLst>
                <a:latin typeface="Jameel Noori Nastaleeq" pitchFamily="2" charset="-78"/>
                <a:ea typeface="Times New Roman"/>
                <a:cs typeface="Jameel Noori Nastaleeq" pitchFamily="2" charset="-78"/>
              </a:rPr>
              <a:t>اس سے مراد یہ ہے کہ ہر سٹیزن (</a:t>
            </a:r>
            <a:r>
              <a:rPr lang="en-US" sz="2800" dirty="0">
                <a:solidFill>
                  <a:srgbClr val="ECCF56"/>
                </a:solidFill>
                <a:effectLst>
                  <a:outerShdw blurRad="38100" dist="38100" dir="2700000" algn="tl">
                    <a:srgbClr val="000000">
                      <a:alpha val="43137"/>
                    </a:srgbClr>
                  </a:outerShdw>
                </a:effectLst>
                <a:latin typeface="Jameel Noori Nastaleeq" pitchFamily="2" charset="-78"/>
                <a:ea typeface="Times New Roman"/>
                <a:cs typeface="Jameel Noori Nastaleeq" pitchFamily="2" charset="-78"/>
              </a:rPr>
              <a:t>Citizen</a:t>
            </a:r>
            <a:r>
              <a:rPr lang="ar-SA" sz="2800" dirty="0">
                <a:solidFill>
                  <a:srgbClr val="ECCF56"/>
                </a:solidFill>
                <a:effectLst>
                  <a:outerShdw blurRad="38100" dist="38100" dir="2700000" algn="tl">
                    <a:srgbClr val="000000">
                      <a:alpha val="43137"/>
                    </a:srgbClr>
                  </a:outerShdw>
                </a:effectLst>
                <a:latin typeface="Jameel Noori Nastaleeq" pitchFamily="2" charset="-78"/>
                <a:ea typeface="Times New Roman"/>
                <a:cs typeface="Jameel Noori Nastaleeq" pitchFamily="2" charset="-78"/>
              </a:rPr>
              <a:t>) کا یہ حق اور فرض ہے (وہ اس بات میں آزاد اور مجبور ہے) کہ اپنی زندگی آزادی / سرمایہ کی بڑھوتری میں کھپا دے، جو شخص اپنی زندگی کو سرمایہ کی بڑھوتری کے عمل میں نہیں کھپاتا وہ انسان ( </a:t>
            </a:r>
            <a:r>
              <a:rPr lang="en-US" sz="2800" dirty="0">
                <a:solidFill>
                  <a:srgbClr val="ECCF56"/>
                </a:solidFill>
                <a:effectLst>
                  <a:outerShdw blurRad="38100" dist="38100" dir="2700000" algn="tl">
                    <a:srgbClr val="000000">
                      <a:alpha val="43137"/>
                    </a:srgbClr>
                  </a:outerShdw>
                </a:effectLst>
                <a:latin typeface="Jameel Noori Nastaleeq" pitchFamily="2" charset="-78"/>
                <a:ea typeface="Times New Roman"/>
                <a:cs typeface="Jameel Noori Nastaleeq" pitchFamily="2" charset="-78"/>
              </a:rPr>
              <a:t>Human</a:t>
            </a:r>
            <a:r>
              <a:rPr lang="ar-SA" sz="2800" dirty="0">
                <a:solidFill>
                  <a:srgbClr val="ECCF56"/>
                </a:solidFill>
                <a:effectLst>
                  <a:outerShdw blurRad="38100" dist="38100" dir="2700000" algn="tl">
                    <a:srgbClr val="000000">
                      <a:alpha val="43137"/>
                    </a:srgbClr>
                  </a:outerShdw>
                </a:effectLst>
                <a:latin typeface="Jameel Noori Nastaleeq" pitchFamily="2" charset="-78"/>
                <a:ea typeface="Times New Roman"/>
                <a:cs typeface="Jameel Noori Nastaleeq" pitchFamily="2" charset="-78"/>
              </a:rPr>
              <a:t>) نہیں۔ کیوں کہ وہ انسانیت کے مفروضہ عقیدے مطلق العنان ربوبیت پر ایمان نہیں لایا۔</a:t>
            </a:r>
            <a:endParaRPr lang="en-US" sz="2400" dirty="0">
              <a:solidFill>
                <a:srgbClr val="ECCF56"/>
              </a:solidFill>
              <a:effectLst>
                <a:outerShdw blurRad="38100" dist="38100" dir="2700000" algn="tl">
                  <a:srgbClr val="000000">
                    <a:alpha val="43137"/>
                  </a:srgbClr>
                </a:outerShdw>
              </a:effectLst>
              <a:latin typeface="Jameel Noori Nastaleeq" pitchFamily="2" charset="-78"/>
              <a:cs typeface="Jameel Noori Nastaleeq" pitchFamily="2" charset="-78"/>
            </a:endParaRPr>
          </a:p>
        </p:txBody>
      </p:sp>
      <p:sp>
        <p:nvSpPr>
          <p:cNvPr id="5" name="Rectangle: Rounded Corners 4">
            <a:extLst>
              <a:ext uri="{FF2B5EF4-FFF2-40B4-BE49-F238E27FC236}">
                <a16:creationId xmlns:a16="http://schemas.microsoft.com/office/drawing/2014/main" xmlns="" id="{067067CD-6302-4FBE-9D6B-A446F6DE0327}"/>
              </a:ext>
            </a:extLst>
          </p:cNvPr>
          <p:cNvSpPr/>
          <p:nvPr/>
        </p:nvSpPr>
        <p:spPr>
          <a:xfrm>
            <a:off x="3657600" y="346411"/>
            <a:ext cx="4714875" cy="1013162"/>
          </a:xfrm>
          <a:prstGeom prst="roundRect">
            <a:avLst/>
          </a:prstGeom>
          <a:solidFill>
            <a:schemeClr val="tx1">
              <a:alpha val="52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6" name="TextBox 5">
            <a:extLst>
              <a:ext uri="{FF2B5EF4-FFF2-40B4-BE49-F238E27FC236}">
                <a16:creationId xmlns:a16="http://schemas.microsoft.com/office/drawing/2014/main" xmlns="" id="{71594233-7777-489E-9D4D-0B5811F70489}"/>
              </a:ext>
            </a:extLst>
          </p:cNvPr>
          <p:cNvSpPr txBox="1"/>
          <p:nvPr/>
        </p:nvSpPr>
        <p:spPr>
          <a:xfrm>
            <a:off x="2514600" y="407967"/>
            <a:ext cx="6686549" cy="1107996"/>
          </a:xfrm>
          <a:prstGeom prst="rect">
            <a:avLst/>
          </a:prstGeom>
          <a:noFill/>
        </p:spPr>
        <p:txBody>
          <a:bodyPr wrap="square" rtlCol="0">
            <a:spAutoFit/>
          </a:bodyPr>
          <a:lstStyle/>
          <a:p>
            <a:pPr algn="ctr" rtl="1" eaLnBrk="1" fontAlgn="auto" hangingPunct="1">
              <a:spcAft>
                <a:spcPts val="0"/>
              </a:spcAft>
              <a:defRPr/>
            </a:pPr>
            <a:r>
              <a:rPr lang="ar-SA"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Jameel Noori Nastaleeq" panose="02000503000000020004" pitchFamily="2" charset="-78"/>
                <a:ea typeface="Times New Roman"/>
                <a:cs typeface="Jameel Noori Nastaleeq" panose="02000503000000020004" pitchFamily="2" charset="-78"/>
              </a:rPr>
              <a:t>مساوات</a:t>
            </a:r>
            <a:r>
              <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Jameel Noori Nastaleeq" panose="02000503000000020004" pitchFamily="2" charset="-78"/>
                <a:ea typeface="Times New Roman"/>
                <a:cs typeface="Jameel Noori Nastaleeq" panose="02000503000000020004" pitchFamily="2" charset="-78"/>
              </a:rPr>
              <a:t> </a:t>
            </a:r>
            <a:r>
              <a:rPr lang="ar-SA"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Jameel Noori Nastaleeq" panose="02000503000000020004" pitchFamily="2" charset="-78"/>
                <a:ea typeface="Times New Roman"/>
                <a:cs typeface="Jameel Noori Nastaleeq" panose="02000503000000020004" pitchFamily="2" charset="-78"/>
              </a:rPr>
              <a:t> (</a:t>
            </a:r>
            <a:r>
              <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Jameel Noori Nastaleeq" panose="02000503000000020004" pitchFamily="2" charset="-78"/>
                <a:ea typeface="Times New Roman"/>
                <a:cs typeface="Jameel Noori Nastaleeq" panose="02000503000000020004" pitchFamily="2" charset="-78"/>
              </a:rPr>
              <a:t>Equality</a:t>
            </a:r>
            <a:r>
              <a:rPr lang="ar-SA"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Jameel Noori Nastaleeq" panose="02000503000000020004" pitchFamily="2" charset="-78"/>
                <a:ea typeface="Times New Roman"/>
                <a:cs typeface="Jameel Noori Nastaleeq" panose="02000503000000020004" pitchFamily="2" charset="-78"/>
              </a:rPr>
              <a:t>)</a:t>
            </a:r>
            <a:endParaRPr lang="ur-PK"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Jameel Noori Nastaleeq" panose="02000503000000020004" pitchFamily="2" charset="-78"/>
              <a:ea typeface="Times New Roman"/>
              <a:cs typeface="Jameel Noori Nastaleeq" panose="02000503000000020004" pitchFamily="2" charset="-78"/>
            </a:endParaRPr>
          </a:p>
          <a:p>
            <a:pPr algn="ctr"/>
            <a:endParaRPr lang="en-US" sz="1200" dirty="0"/>
          </a:p>
        </p:txBody>
      </p:sp>
      <p:pic>
        <p:nvPicPr>
          <p:cNvPr id="7" name="Picture 6">
            <a:extLst>
              <a:ext uri="{FF2B5EF4-FFF2-40B4-BE49-F238E27FC236}">
                <a16:creationId xmlns:a16="http://schemas.microsoft.com/office/drawing/2014/main" xmlns="" id="{082B73E4-EB8A-4EE3-BDFE-F1B99DB4CE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80999" cy="6838948"/>
          </a:xfrm>
          <a:prstGeom prst="rect">
            <a:avLst/>
          </a:prstGeom>
        </p:spPr>
      </p:pic>
    </p:spTree>
    <p:extLst>
      <p:ext uri="{BB962C8B-B14F-4D97-AF65-F5344CB8AC3E}">
        <p14:creationId xmlns:p14="http://schemas.microsoft.com/office/powerpoint/2010/main" val="3054759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1500+ Wall Background Pictures | Download Free Images on Unsplash">
            <a:extLst>
              <a:ext uri="{FF2B5EF4-FFF2-40B4-BE49-F238E27FC236}">
                <a16:creationId xmlns:a16="http://schemas.microsoft.com/office/drawing/2014/main" xmlns="" id="{A868FA1B-B6D7-4716-97F5-69935585FB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3894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E8C587D1-6FDC-4AC7-92BC-244B46420133}"/>
              </a:ext>
            </a:extLst>
          </p:cNvPr>
          <p:cNvSpPr txBox="1"/>
          <p:nvPr/>
        </p:nvSpPr>
        <p:spPr>
          <a:xfrm>
            <a:off x="1590675" y="605135"/>
            <a:ext cx="9486899" cy="1015663"/>
          </a:xfrm>
          <a:prstGeom prst="rect">
            <a:avLst/>
          </a:prstGeom>
          <a:noFill/>
        </p:spPr>
        <p:txBody>
          <a:bodyPr wrap="square">
            <a:spAutoFit/>
          </a:bodyPr>
          <a:lstStyle/>
          <a:p>
            <a:pPr marL="484632" algn="ctr" rtl="1">
              <a:defRPr/>
            </a:pPr>
            <a:r>
              <a:rPr lang="ur-PK" sz="6000" b="1" spc="50" dirty="0">
                <a:ln w="0">
                  <a:solidFill>
                    <a:schemeClr val="bg2">
                      <a:lumMod val="50000"/>
                    </a:schemeClr>
                  </a:solidFill>
                </a:ln>
                <a:solidFill>
                  <a:schemeClr val="bg2"/>
                </a:solidFill>
                <a:effectLst>
                  <a:outerShdw blurRad="38100" dist="38100" dir="2700000" algn="tl">
                    <a:srgbClr val="000000">
                      <a:alpha val="43137"/>
                    </a:srgbClr>
                  </a:outerShdw>
                </a:effectLst>
                <a:latin typeface="Jameel Noori Kasheeda" pitchFamily="2" charset="-78"/>
                <a:cs typeface="Jameel Noori Kasheeda" pitchFamily="2" charset="-78"/>
              </a:rPr>
              <a:t>قرآن کا اصلی حریف</a:t>
            </a:r>
            <a:endParaRPr lang="en-US" sz="6000" b="1" spc="50" dirty="0">
              <a:ln w="0">
                <a:solidFill>
                  <a:schemeClr val="bg2">
                    <a:lumMod val="50000"/>
                  </a:schemeClr>
                </a:solidFill>
              </a:ln>
              <a:solidFill>
                <a:schemeClr val="bg2"/>
              </a:solidFill>
              <a:effectLst>
                <a:outerShdw blurRad="38100" dist="38100" dir="2700000" algn="tl">
                  <a:srgbClr val="000000">
                    <a:alpha val="43137"/>
                  </a:srgbClr>
                </a:outerShdw>
              </a:effectLst>
              <a:latin typeface="Jameel Noori Kasheeda" pitchFamily="2" charset="-78"/>
              <a:cs typeface="Jameel Noori Kasheeda" pitchFamily="2" charset="-78"/>
            </a:endParaRPr>
          </a:p>
        </p:txBody>
      </p:sp>
      <p:sp>
        <p:nvSpPr>
          <p:cNvPr id="4" name="TextBox 3">
            <a:extLst>
              <a:ext uri="{FF2B5EF4-FFF2-40B4-BE49-F238E27FC236}">
                <a16:creationId xmlns:a16="http://schemas.microsoft.com/office/drawing/2014/main" xmlns="" id="{BE014612-CB4C-47A8-B144-BA9BC7DABBB7}"/>
              </a:ext>
            </a:extLst>
          </p:cNvPr>
          <p:cNvSpPr txBox="1"/>
          <p:nvPr/>
        </p:nvSpPr>
        <p:spPr>
          <a:xfrm rot="10800000" flipH="1" flipV="1">
            <a:off x="5848350" y="2046686"/>
            <a:ext cx="2981325" cy="1107996"/>
          </a:xfrm>
          <a:prstGeom prst="rect">
            <a:avLst/>
          </a:prstGeom>
          <a:noFill/>
        </p:spPr>
        <p:txBody>
          <a:bodyPr wrap="square" rtlCol="0">
            <a:spAutoFit/>
          </a:bodyPr>
          <a:lstStyle/>
          <a:p>
            <a:pPr marL="36576" algn="r" rtl="1" eaLnBrk="1" fontAlgn="auto" hangingPunct="1">
              <a:spcAft>
                <a:spcPts val="0"/>
              </a:spcAft>
              <a:defRPr/>
            </a:pPr>
            <a:r>
              <a:rPr lang="ur-PK" sz="4800" dirty="0">
                <a:ln w="0"/>
                <a:solidFill>
                  <a:schemeClr val="accent4">
                    <a:lumMod val="60000"/>
                    <a:lumOff val="40000"/>
                  </a:schemeClr>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rPr>
              <a:t>بت پرست</a:t>
            </a:r>
          </a:p>
          <a:p>
            <a:pPr algn="r"/>
            <a:endParaRPr lang="en-US" dirty="0"/>
          </a:p>
        </p:txBody>
      </p:sp>
      <p:sp>
        <p:nvSpPr>
          <p:cNvPr id="5" name="TextBox 4">
            <a:extLst>
              <a:ext uri="{FF2B5EF4-FFF2-40B4-BE49-F238E27FC236}">
                <a16:creationId xmlns:a16="http://schemas.microsoft.com/office/drawing/2014/main" xmlns="" id="{65E5237D-D822-4681-8087-86050084586A}"/>
              </a:ext>
            </a:extLst>
          </p:cNvPr>
          <p:cNvSpPr txBox="1"/>
          <p:nvPr/>
        </p:nvSpPr>
        <p:spPr>
          <a:xfrm rot="10800000" flipH="1" flipV="1">
            <a:off x="6347406" y="2959897"/>
            <a:ext cx="2482269" cy="1107996"/>
          </a:xfrm>
          <a:prstGeom prst="rect">
            <a:avLst/>
          </a:prstGeom>
          <a:noFill/>
        </p:spPr>
        <p:txBody>
          <a:bodyPr wrap="square" rtlCol="0">
            <a:spAutoFit/>
          </a:bodyPr>
          <a:lstStyle/>
          <a:p>
            <a:pPr marL="36576" algn="r" rtl="1" eaLnBrk="1" fontAlgn="auto" hangingPunct="1">
              <a:spcAft>
                <a:spcPts val="0"/>
              </a:spcAft>
              <a:defRPr/>
            </a:pPr>
            <a:r>
              <a:rPr lang="ur-PK" sz="4800" dirty="0">
                <a:ln w="0"/>
                <a:solidFill>
                  <a:schemeClr val="accent4">
                    <a:lumMod val="60000"/>
                    <a:lumOff val="40000"/>
                  </a:schemeClr>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rPr>
              <a:t>ملحد</a:t>
            </a:r>
          </a:p>
          <a:p>
            <a:pPr algn="r"/>
            <a:endParaRPr lang="en-US" dirty="0">
              <a:ln w="0"/>
              <a:solidFill>
                <a:schemeClr val="accent4">
                  <a:lumMod val="60000"/>
                  <a:lumOff val="40000"/>
                </a:schemeClr>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endParaRPr>
          </a:p>
        </p:txBody>
      </p:sp>
      <p:sp>
        <p:nvSpPr>
          <p:cNvPr id="6" name="TextBox 5">
            <a:extLst>
              <a:ext uri="{FF2B5EF4-FFF2-40B4-BE49-F238E27FC236}">
                <a16:creationId xmlns:a16="http://schemas.microsoft.com/office/drawing/2014/main" xmlns="" id="{EC52DD1F-808F-47CE-9D27-C0F7EB1F854A}"/>
              </a:ext>
            </a:extLst>
          </p:cNvPr>
          <p:cNvSpPr txBox="1"/>
          <p:nvPr/>
        </p:nvSpPr>
        <p:spPr>
          <a:xfrm rot="10800000" flipH="1" flipV="1">
            <a:off x="6332112" y="3633967"/>
            <a:ext cx="2482269" cy="1107996"/>
          </a:xfrm>
          <a:prstGeom prst="rect">
            <a:avLst/>
          </a:prstGeom>
          <a:noFill/>
        </p:spPr>
        <p:txBody>
          <a:bodyPr wrap="square" rtlCol="0">
            <a:spAutoFit/>
          </a:bodyPr>
          <a:lstStyle/>
          <a:p>
            <a:pPr marL="36576" algn="r" rtl="1" eaLnBrk="1" fontAlgn="auto" hangingPunct="1">
              <a:spcAft>
                <a:spcPts val="0"/>
              </a:spcAft>
              <a:defRPr/>
            </a:pPr>
            <a:r>
              <a:rPr lang="ur-PK" sz="4800" dirty="0">
                <a:ln w="0"/>
                <a:solidFill>
                  <a:schemeClr val="accent4">
                    <a:lumMod val="60000"/>
                    <a:lumOff val="40000"/>
                  </a:schemeClr>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rPr>
              <a:t>یہود</a:t>
            </a:r>
          </a:p>
          <a:p>
            <a:pPr algn="r"/>
            <a:endParaRPr lang="en-US" dirty="0">
              <a:ln w="0"/>
              <a:solidFill>
                <a:schemeClr val="accent4">
                  <a:lumMod val="60000"/>
                  <a:lumOff val="40000"/>
                </a:schemeClr>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endParaRPr>
          </a:p>
        </p:txBody>
      </p:sp>
      <p:sp>
        <p:nvSpPr>
          <p:cNvPr id="7" name="TextBox 6">
            <a:extLst>
              <a:ext uri="{FF2B5EF4-FFF2-40B4-BE49-F238E27FC236}">
                <a16:creationId xmlns:a16="http://schemas.microsoft.com/office/drawing/2014/main" xmlns="" id="{81FA74CA-817C-47E5-9C18-37D6674E10A8}"/>
              </a:ext>
            </a:extLst>
          </p:cNvPr>
          <p:cNvSpPr txBox="1"/>
          <p:nvPr/>
        </p:nvSpPr>
        <p:spPr>
          <a:xfrm rot="10800000" flipH="1" flipV="1">
            <a:off x="3232731" y="3633967"/>
            <a:ext cx="2482269" cy="1107996"/>
          </a:xfrm>
          <a:prstGeom prst="rect">
            <a:avLst/>
          </a:prstGeom>
          <a:noFill/>
        </p:spPr>
        <p:txBody>
          <a:bodyPr wrap="square" rtlCol="0">
            <a:spAutoFit/>
          </a:bodyPr>
          <a:lstStyle/>
          <a:p>
            <a:pPr marL="36576" algn="r" rtl="1" eaLnBrk="1" fontAlgn="auto" hangingPunct="1">
              <a:spcAft>
                <a:spcPts val="0"/>
              </a:spcAft>
              <a:defRPr/>
            </a:pPr>
            <a:r>
              <a:rPr lang="ur-PK" sz="4800" dirty="0">
                <a:ln w="0"/>
                <a:solidFill>
                  <a:schemeClr val="accent4">
                    <a:lumMod val="60000"/>
                    <a:lumOff val="40000"/>
                  </a:schemeClr>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rPr>
              <a:t>عیسائی</a:t>
            </a:r>
          </a:p>
          <a:p>
            <a:pPr algn="r"/>
            <a:endParaRPr lang="en-US" dirty="0">
              <a:ln w="0"/>
              <a:solidFill>
                <a:schemeClr val="accent4">
                  <a:lumMod val="60000"/>
                  <a:lumOff val="40000"/>
                </a:schemeClr>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endParaRPr>
          </a:p>
        </p:txBody>
      </p:sp>
      <p:sp>
        <p:nvSpPr>
          <p:cNvPr id="8" name="TextBox 7">
            <a:extLst>
              <a:ext uri="{FF2B5EF4-FFF2-40B4-BE49-F238E27FC236}">
                <a16:creationId xmlns:a16="http://schemas.microsoft.com/office/drawing/2014/main" xmlns="" id="{14079559-31DD-4144-AC72-D7AF93163089}"/>
              </a:ext>
            </a:extLst>
          </p:cNvPr>
          <p:cNvSpPr txBox="1"/>
          <p:nvPr/>
        </p:nvSpPr>
        <p:spPr>
          <a:xfrm rot="10800000" flipH="1" flipV="1">
            <a:off x="2733675" y="2016383"/>
            <a:ext cx="2981325" cy="1107996"/>
          </a:xfrm>
          <a:prstGeom prst="rect">
            <a:avLst/>
          </a:prstGeom>
          <a:noFill/>
        </p:spPr>
        <p:txBody>
          <a:bodyPr wrap="square" rtlCol="0">
            <a:spAutoFit/>
          </a:bodyPr>
          <a:lstStyle/>
          <a:p>
            <a:pPr marL="36576" algn="r" rtl="1" fontAlgn="auto">
              <a:spcBef>
                <a:spcPct val="20000"/>
              </a:spcBef>
              <a:spcAft>
                <a:spcPts val="0"/>
              </a:spcAft>
              <a:buClr>
                <a:schemeClr val="accent1"/>
              </a:buClr>
              <a:buSzPct val="80000"/>
              <a:defRPr/>
            </a:pPr>
            <a:r>
              <a:rPr lang="ur-PK" sz="4800" dirty="0">
                <a:ln w="0"/>
                <a:solidFill>
                  <a:schemeClr val="accent4">
                    <a:lumMod val="60000"/>
                    <a:lumOff val="40000"/>
                  </a:schemeClr>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rPr>
              <a:t>ہندو/بدہ مت</a:t>
            </a:r>
          </a:p>
          <a:p>
            <a:pPr algn="r"/>
            <a:endParaRPr lang="en-US" dirty="0">
              <a:ln w="0"/>
              <a:solidFill>
                <a:schemeClr val="accent4">
                  <a:lumMod val="60000"/>
                  <a:lumOff val="40000"/>
                </a:schemeClr>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endParaRPr>
          </a:p>
        </p:txBody>
      </p:sp>
      <p:sp>
        <p:nvSpPr>
          <p:cNvPr id="9" name="TextBox 8">
            <a:extLst>
              <a:ext uri="{FF2B5EF4-FFF2-40B4-BE49-F238E27FC236}">
                <a16:creationId xmlns:a16="http://schemas.microsoft.com/office/drawing/2014/main" xmlns="" id="{DFCF5E7B-425E-4762-A97E-CA12002388AC}"/>
              </a:ext>
            </a:extLst>
          </p:cNvPr>
          <p:cNvSpPr txBox="1"/>
          <p:nvPr/>
        </p:nvSpPr>
        <p:spPr>
          <a:xfrm rot="10800000" flipH="1" flipV="1">
            <a:off x="3248025" y="2868989"/>
            <a:ext cx="2482269" cy="1107996"/>
          </a:xfrm>
          <a:prstGeom prst="rect">
            <a:avLst/>
          </a:prstGeom>
          <a:noFill/>
        </p:spPr>
        <p:txBody>
          <a:bodyPr wrap="square" rtlCol="0">
            <a:spAutoFit/>
          </a:bodyPr>
          <a:lstStyle/>
          <a:p>
            <a:pPr marL="36576" algn="r" rtl="1" fontAlgn="auto">
              <a:spcBef>
                <a:spcPct val="20000"/>
              </a:spcBef>
              <a:spcAft>
                <a:spcPts val="0"/>
              </a:spcAft>
              <a:buClr>
                <a:schemeClr val="accent1"/>
              </a:buClr>
              <a:buSzPct val="80000"/>
              <a:defRPr/>
            </a:pPr>
            <a:r>
              <a:rPr lang="ur-PK" sz="4800" dirty="0">
                <a:ln w="0"/>
                <a:solidFill>
                  <a:schemeClr val="accent4">
                    <a:lumMod val="60000"/>
                    <a:lumOff val="40000"/>
                  </a:schemeClr>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rPr>
              <a:t>کیپٹلزم</a:t>
            </a:r>
          </a:p>
          <a:p>
            <a:pPr algn="r"/>
            <a:endParaRPr lang="en-US" dirty="0">
              <a:ln w="0"/>
              <a:solidFill>
                <a:schemeClr val="accent4">
                  <a:lumMod val="60000"/>
                  <a:lumOff val="40000"/>
                </a:schemeClr>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endParaRPr>
          </a:p>
        </p:txBody>
      </p:sp>
      <p:pic>
        <p:nvPicPr>
          <p:cNvPr id="12" name="Picture 11">
            <a:extLst>
              <a:ext uri="{FF2B5EF4-FFF2-40B4-BE49-F238E27FC236}">
                <a16:creationId xmlns:a16="http://schemas.microsoft.com/office/drawing/2014/main" xmlns="" id="{D05C7C3D-0F66-4C8F-A824-07AB4BBAEB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62961" y="2312201"/>
            <a:ext cx="395364" cy="402424"/>
          </a:xfrm>
          <a:prstGeom prst="rect">
            <a:avLst/>
          </a:prstGeom>
        </p:spPr>
      </p:pic>
      <p:pic>
        <p:nvPicPr>
          <p:cNvPr id="13" name="Picture 12">
            <a:extLst>
              <a:ext uri="{FF2B5EF4-FFF2-40B4-BE49-F238E27FC236}">
                <a16:creationId xmlns:a16="http://schemas.microsoft.com/office/drawing/2014/main" xmlns="" id="{9E41ED04-693C-4E1B-9E28-0958F00BEC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62961" y="3154682"/>
            <a:ext cx="395364" cy="402424"/>
          </a:xfrm>
          <a:prstGeom prst="rect">
            <a:avLst/>
          </a:prstGeom>
        </p:spPr>
      </p:pic>
      <p:pic>
        <p:nvPicPr>
          <p:cNvPr id="14" name="Picture 13">
            <a:extLst>
              <a:ext uri="{FF2B5EF4-FFF2-40B4-BE49-F238E27FC236}">
                <a16:creationId xmlns:a16="http://schemas.microsoft.com/office/drawing/2014/main" xmlns="" id="{E44ECD0B-272F-413B-B736-9D04296BAB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62961" y="3953122"/>
            <a:ext cx="395364" cy="402424"/>
          </a:xfrm>
          <a:prstGeom prst="rect">
            <a:avLst/>
          </a:prstGeom>
        </p:spPr>
      </p:pic>
      <p:pic>
        <p:nvPicPr>
          <p:cNvPr id="15" name="Picture 14">
            <a:extLst>
              <a:ext uri="{FF2B5EF4-FFF2-40B4-BE49-F238E27FC236}">
                <a16:creationId xmlns:a16="http://schemas.microsoft.com/office/drawing/2014/main" xmlns="" id="{AA773B94-1028-4A83-B084-1E96E6779E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8318" y="2266654"/>
            <a:ext cx="395364" cy="402424"/>
          </a:xfrm>
          <a:prstGeom prst="rect">
            <a:avLst/>
          </a:prstGeom>
        </p:spPr>
      </p:pic>
      <p:pic>
        <p:nvPicPr>
          <p:cNvPr id="16" name="Picture 15">
            <a:extLst>
              <a:ext uri="{FF2B5EF4-FFF2-40B4-BE49-F238E27FC236}">
                <a16:creationId xmlns:a16="http://schemas.microsoft.com/office/drawing/2014/main" xmlns="" id="{2AF220C7-E507-49B6-BFC9-D63D1C3D3A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5975" y="3020316"/>
            <a:ext cx="395364" cy="402424"/>
          </a:xfrm>
          <a:prstGeom prst="rect">
            <a:avLst/>
          </a:prstGeom>
        </p:spPr>
      </p:pic>
      <p:pic>
        <p:nvPicPr>
          <p:cNvPr id="17" name="Picture 16">
            <a:extLst>
              <a:ext uri="{FF2B5EF4-FFF2-40B4-BE49-F238E27FC236}">
                <a16:creationId xmlns:a16="http://schemas.microsoft.com/office/drawing/2014/main" xmlns="" id="{03D4659E-5EFE-477A-A7D7-5E5A44DFC6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5975" y="3866681"/>
            <a:ext cx="395364" cy="402424"/>
          </a:xfrm>
          <a:prstGeom prst="rect">
            <a:avLst/>
          </a:prstGeom>
        </p:spPr>
      </p:pic>
      <p:pic>
        <p:nvPicPr>
          <p:cNvPr id="18" name="Picture 17">
            <a:extLst>
              <a:ext uri="{FF2B5EF4-FFF2-40B4-BE49-F238E27FC236}">
                <a16:creationId xmlns:a16="http://schemas.microsoft.com/office/drawing/2014/main" xmlns="" id="{0A281FAD-6719-4D49-9E3D-0679852E3D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
            <a:ext cx="12211074" cy="6838949"/>
          </a:xfrm>
          <a:prstGeom prst="rect">
            <a:avLst/>
          </a:prstGeom>
        </p:spPr>
      </p:pic>
    </p:spTree>
    <p:extLst>
      <p:ext uri="{BB962C8B-B14F-4D97-AF65-F5344CB8AC3E}">
        <p14:creationId xmlns:p14="http://schemas.microsoft.com/office/powerpoint/2010/main" val="35193421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1500+ Wall Background Pictures | Download Free Images on Unsplash">
            <a:extLst>
              <a:ext uri="{FF2B5EF4-FFF2-40B4-BE49-F238E27FC236}">
                <a16:creationId xmlns:a16="http://schemas.microsoft.com/office/drawing/2014/main" xmlns="" id="{03DC9270-1AFD-4496-B354-C7C704C64A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3894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xmlns="" id="{BB686842-B549-449E-8C4D-44D0714903D1}"/>
              </a:ext>
            </a:extLst>
          </p:cNvPr>
          <p:cNvSpPr/>
          <p:nvPr/>
        </p:nvSpPr>
        <p:spPr>
          <a:xfrm>
            <a:off x="3657600" y="346411"/>
            <a:ext cx="4714875" cy="1013162"/>
          </a:xfrm>
          <a:prstGeom prst="roundRect">
            <a:avLst/>
          </a:prstGeom>
          <a:solidFill>
            <a:schemeClr val="tx1">
              <a:alpha val="52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4" name="TextBox 3">
            <a:extLst>
              <a:ext uri="{FF2B5EF4-FFF2-40B4-BE49-F238E27FC236}">
                <a16:creationId xmlns:a16="http://schemas.microsoft.com/office/drawing/2014/main" xmlns="" id="{BFFE2C32-DC2C-434B-8777-D4488FF1A4F6}"/>
              </a:ext>
            </a:extLst>
          </p:cNvPr>
          <p:cNvSpPr txBox="1"/>
          <p:nvPr/>
        </p:nvSpPr>
        <p:spPr>
          <a:xfrm>
            <a:off x="2514600" y="407967"/>
            <a:ext cx="6686549" cy="1107996"/>
          </a:xfrm>
          <a:prstGeom prst="rect">
            <a:avLst/>
          </a:prstGeom>
          <a:noFill/>
        </p:spPr>
        <p:txBody>
          <a:bodyPr wrap="square" rtlCol="0">
            <a:spAutoFit/>
          </a:bodyPr>
          <a:lstStyle/>
          <a:p>
            <a:pPr algn="ctr" rtl="1" eaLnBrk="1" fontAlgn="auto" hangingPunct="1">
              <a:spcAft>
                <a:spcPts val="0"/>
              </a:spcAft>
              <a:defRPr/>
            </a:pPr>
            <a:r>
              <a:rPr lang="ar-SA"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Jameel Noori Nastaleeq" panose="02000503000000020004" pitchFamily="2" charset="-78"/>
                <a:ea typeface="Times New Roman"/>
                <a:cs typeface="Jameel Noori Nastaleeq" panose="02000503000000020004" pitchFamily="2" charset="-78"/>
              </a:rPr>
              <a:t>مساوات</a:t>
            </a:r>
            <a:r>
              <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Jameel Noori Nastaleeq" panose="02000503000000020004" pitchFamily="2" charset="-78"/>
                <a:ea typeface="Times New Roman"/>
                <a:cs typeface="Jameel Noori Nastaleeq" panose="02000503000000020004" pitchFamily="2" charset="-78"/>
              </a:rPr>
              <a:t> </a:t>
            </a:r>
            <a:r>
              <a:rPr lang="ar-SA"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Jameel Noori Nastaleeq" panose="02000503000000020004" pitchFamily="2" charset="-78"/>
                <a:ea typeface="Times New Roman"/>
                <a:cs typeface="Jameel Noori Nastaleeq" panose="02000503000000020004" pitchFamily="2" charset="-78"/>
              </a:rPr>
              <a:t> (</a:t>
            </a:r>
            <a:r>
              <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Jameel Noori Nastaleeq" panose="02000503000000020004" pitchFamily="2" charset="-78"/>
                <a:ea typeface="Times New Roman"/>
                <a:cs typeface="Jameel Noori Nastaleeq" panose="02000503000000020004" pitchFamily="2" charset="-78"/>
              </a:rPr>
              <a:t>Equality</a:t>
            </a:r>
            <a:r>
              <a:rPr lang="ar-SA"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Jameel Noori Nastaleeq" panose="02000503000000020004" pitchFamily="2" charset="-78"/>
                <a:ea typeface="Times New Roman"/>
                <a:cs typeface="Jameel Noori Nastaleeq" panose="02000503000000020004" pitchFamily="2" charset="-78"/>
              </a:rPr>
              <a:t>)</a:t>
            </a:r>
            <a:endParaRPr lang="ur-PK"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Jameel Noori Nastaleeq" panose="02000503000000020004" pitchFamily="2" charset="-78"/>
              <a:ea typeface="Times New Roman"/>
              <a:cs typeface="Jameel Noori Nastaleeq" panose="02000503000000020004" pitchFamily="2" charset="-78"/>
            </a:endParaRPr>
          </a:p>
          <a:p>
            <a:pPr algn="ctr"/>
            <a:endParaRPr lang="en-US" sz="1200" dirty="0"/>
          </a:p>
        </p:txBody>
      </p:sp>
      <p:sp>
        <p:nvSpPr>
          <p:cNvPr id="6" name="TextBox 5">
            <a:extLst>
              <a:ext uri="{FF2B5EF4-FFF2-40B4-BE49-F238E27FC236}">
                <a16:creationId xmlns:a16="http://schemas.microsoft.com/office/drawing/2014/main" xmlns="" id="{97616412-FDF6-4895-AE5A-8FDB15071578}"/>
              </a:ext>
            </a:extLst>
          </p:cNvPr>
          <p:cNvSpPr txBox="1"/>
          <p:nvPr/>
        </p:nvSpPr>
        <p:spPr>
          <a:xfrm>
            <a:off x="1466850" y="1918342"/>
            <a:ext cx="8315325" cy="4205447"/>
          </a:xfrm>
          <a:prstGeom prst="rect">
            <a:avLst/>
          </a:prstGeom>
          <a:noFill/>
        </p:spPr>
        <p:txBody>
          <a:bodyPr wrap="square">
            <a:spAutoFit/>
          </a:bodyPr>
          <a:lstStyle/>
          <a:p>
            <a:pPr algn="just" rtl="1" eaLnBrk="1" fontAlgn="auto" hangingPunct="1">
              <a:lnSpc>
                <a:spcPct val="150000"/>
              </a:lnSpc>
              <a:spcBef>
                <a:spcPts val="0"/>
              </a:spcBef>
              <a:spcAft>
                <a:spcPts val="1000"/>
              </a:spcAft>
              <a:defRPr/>
            </a:pPr>
            <a:r>
              <a:rPr lang="ar-SA" sz="2800" dirty="0">
                <a:solidFill>
                  <a:srgbClr val="ECCF56"/>
                </a:solidFill>
                <a:effectLst>
                  <a:outerShdw blurRad="38100" dist="38100" dir="2700000" algn="tl">
                    <a:srgbClr val="000000">
                      <a:alpha val="43137"/>
                    </a:srgbClr>
                  </a:outerShdw>
                </a:effectLst>
                <a:latin typeface="Calibri"/>
                <a:ea typeface="Times New Roman"/>
                <a:cs typeface="Jameel Noori Nastaleeq"/>
              </a:rPr>
              <a:t>سرمایہ دارانہ ریاست اصولی آزادی کو فروغ دینے کے لیے جو ذرائع فراہم کرتی ہیں ان کے حقوق کہتے ہیں۔ یہ حقوق تمام سٹیزن (</a:t>
            </a:r>
            <a:r>
              <a:rPr lang="en-US" sz="2800" dirty="0">
                <a:solidFill>
                  <a:srgbClr val="ECCF56"/>
                </a:solidFill>
                <a:effectLst>
                  <a:outerShdw blurRad="38100" dist="38100" dir="2700000" algn="tl">
                    <a:srgbClr val="000000">
                      <a:alpha val="43137"/>
                    </a:srgbClr>
                  </a:outerShdw>
                </a:effectLst>
                <a:latin typeface="Jameel Noori Nastaleeq"/>
                <a:ea typeface="Times New Roman"/>
                <a:cs typeface="Arial"/>
              </a:rPr>
              <a:t>Citizen</a:t>
            </a:r>
            <a:r>
              <a:rPr lang="ar-SA" sz="2800" dirty="0">
                <a:solidFill>
                  <a:srgbClr val="ECCF56"/>
                </a:solidFill>
                <a:effectLst>
                  <a:outerShdw blurRad="38100" dist="38100" dir="2700000" algn="tl">
                    <a:srgbClr val="000000">
                      <a:alpha val="43137"/>
                    </a:srgbClr>
                  </a:outerShdw>
                </a:effectLst>
                <a:latin typeface="Calibri"/>
                <a:ea typeface="Times New Roman"/>
                <a:cs typeface="Jameel Noori Nastaleeq"/>
              </a:rPr>
              <a:t>) کو یکساں فراہم کیے جاتے ہیں اوروہ ان حقوق کے مالک ہوتے ہیں۔ یہ حقوق دو قسم کے ہوتے ہیں۔</a:t>
            </a:r>
            <a:endParaRPr lang="ur-PK" sz="2800" dirty="0">
              <a:solidFill>
                <a:srgbClr val="ECCF56"/>
              </a:solidFill>
              <a:effectLst>
                <a:outerShdw blurRad="38100" dist="38100" dir="2700000" algn="tl">
                  <a:srgbClr val="000000">
                    <a:alpha val="43137"/>
                  </a:srgbClr>
                </a:outerShdw>
              </a:effectLst>
              <a:latin typeface="Calibri"/>
              <a:ea typeface="Times New Roman"/>
              <a:cs typeface="Jameel Noori Nastaleeq"/>
            </a:endParaRPr>
          </a:p>
          <a:p>
            <a:pPr algn="just" rtl="1" eaLnBrk="1" fontAlgn="auto" hangingPunct="1">
              <a:lnSpc>
                <a:spcPct val="150000"/>
              </a:lnSpc>
              <a:spcBef>
                <a:spcPts val="0"/>
              </a:spcBef>
              <a:spcAft>
                <a:spcPts val="1000"/>
              </a:spcAft>
              <a:defRPr/>
            </a:pPr>
            <a:r>
              <a:rPr lang="ar-SA" sz="2800" dirty="0">
                <a:solidFill>
                  <a:srgbClr val="ECCF56"/>
                </a:solidFill>
                <a:effectLst>
                  <a:outerShdw blurRad="38100" dist="38100" dir="2700000" algn="tl">
                    <a:srgbClr val="000000">
                      <a:alpha val="43137"/>
                    </a:srgbClr>
                  </a:outerShdw>
                </a:effectLst>
                <a:latin typeface="Calibri"/>
                <a:ea typeface="Times New Roman"/>
                <a:cs typeface="Jameel Noori Nastaleeq"/>
              </a:rPr>
              <a:t> ہیومن رائٹس (</a:t>
            </a:r>
            <a:r>
              <a:rPr lang="en-US" sz="2800" dirty="0">
                <a:solidFill>
                  <a:srgbClr val="ECCF56"/>
                </a:solidFill>
                <a:effectLst>
                  <a:outerShdw blurRad="38100" dist="38100" dir="2700000" algn="tl">
                    <a:srgbClr val="000000">
                      <a:alpha val="43137"/>
                    </a:srgbClr>
                  </a:outerShdw>
                </a:effectLst>
                <a:latin typeface="Jameel Noori Nastaleeq"/>
                <a:ea typeface="Times New Roman"/>
                <a:cs typeface="Arial"/>
              </a:rPr>
              <a:t>Human Rights</a:t>
            </a:r>
            <a:r>
              <a:rPr lang="ar-SA" sz="2800" dirty="0">
                <a:solidFill>
                  <a:srgbClr val="ECCF56"/>
                </a:solidFill>
                <a:effectLst>
                  <a:outerShdw blurRad="38100" dist="38100" dir="2700000" algn="tl">
                    <a:srgbClr val="000000">
                      <a:alpha val="43137"/>
                    </a:srgbClr>
                  </a:outerShdw>
                </a:effectLst>
                <a:latin typeface="Calibri"/>
                <a:ea typeface="Times New Roman"/>
                <a:cs typeface="Jameel Noori Nastaleeq"/>
              </a:rPr>
              <a:t>) </a:t>
            </a:r>
            <a:endParaRPr lang="ur-PK" sz="2800" dirty="0">
              <a:solidFill>
                <a:srgbClr val="ECCF56"/>
              </a:solidFill>
              <a:effectLst>
                <a:outerShdw blurRad="38100" dist="38100" dir="2700000" algn="tl">
                  <a:srgbClr val="000000">
                    <a:alpha val="43137"/>
                  </a:srgbClr>
                </a:outerShdw>
              </a:effectLst>
              <a:latin typeface="Calibri"/>
              <a:ea typeface="Times New Roman"/>
              <a:cs typeface="Jameel Noori Nastaleeq"/>
            </a:endParaRPr>
          </a:p>
          <a:p>
            <a:pPr algn="just" rtl="1" eaLnBrk="1" fontAlgn="auto" hangingPunct="1">
              <a:lnSpc>
                <a:spcPct val="150000"/>
              </a:lnSpc>
              <a:spcBef>
                <a:spcPts val="0"/>
              </a:spcBef>
              <a:spcAft>
                <a:spcPts val="1000"/>
              </a:spcAft>
              <a:defRPr/>
            </a:pPr>
            <a:r>
              <a:rPr lang="ar-SA" sz="2800" dirty="0">
                <a:solidFill>
                  <a:srgbClr val="ECCF56"/>
                </a:solidFill>
                <a:effectLst>
                  <a:outerShdw blurRad="38100" dist="38100" dir="2700000" algn="tl">
                    <a:srgbClr val="000000">
                      <a:alpha val="43137"/>
                    </a:srgbClr>
                  </a:outerShdw>
                </a:effectLst>
                <a:latin typeface="Calibri"/>
                <a:ea typeface="Times New Roman"/>
                <a:cs typeface="Jameel Noori Nastaleeq"/>
              </a:rPr>
              <a:t>سوشل رائٹس (</a:t>
            </a:r>
            <a:r>
              <a:rPr lang="en-US" sz="2800" dirty="0">
                <a:solidFill>
                  <a:srgbClr val="ECCF56"/>
                </a:solidFill>
                <a:effectLst>
                  <a:outerShdw blurRad="38100" dist="38100" dir="2700000" algn="tl">
                    <a:srgbClr val="000000">
                      <a:alpha val="43137"/>
                    </a:srgbClr>
                  </a:outerShdw>
                </a:effectLst>
                <a:latin typeface="Jameel Noori Nastaleeq"/>
                <a:ea typeface="Times New Roman"/>
                <a:cs typeface="Arial"/>
              </a:rPr>
              <a:t>Social Rights</a:t>
            </a:r>
            <a:r>
              <a:rPr lang="ar-SA" sz="2800" dirty="0">
                <a:solidFill>
                  <a:srgbClr val="ECCF56"/>
                </a:solidFill>
                <a:effectLst>
                  <a:outerShdw blurRad="38100" dist="38100" dir="2700000" algn="tl">
                    <a:srgbClr val="000000">
                      <a:alpha val="43137"/>
                    </a:srgbClr>
                  </a:outerShdw>
                </a:effectLst>
                <a:latin typeface="Calibri"/>
                <a:ea typeface="Times New Roman"/>
                <a:cs typeface="Jameel Noori Nastaleeq"/>
              </a:rPr>
              <a:t>)</a:t>
            </a:r>
            <a:endParaRPr lang="en-US" sz="2000" dirty="0">
              <a:solidFill>
                <a:srgbClr val="ECCF56"/>
              </a:solidFill>
              <a:effectLst>
                <a:outerShdw blurRad="38100" dist="38100" dir="2700000" algn="tl">
                  <a:srgbClr val="000000">
                    <a:alpha val="43137"/>
                  </a:srgbClr>
                </a:outerShdw>
              </a:effectLst>
              <a:latin typeface="Calibri"/>
              <a:ea typeface="Calibri"/>
              <a:cs typeface="Arial"/>
            </a:endParaRPr>
          </a:p>
          <a:p>
            <a:pPr marL="36576" eaLnBrk="1" fontAlgn="auto" hangingPunct="1">
              <a:lnSpc>
                <a:spcPct val="150000"/>
              </a:lnSpc>
              <a:spcAft>
                <a:spcPts val="0"/>
              </a:spcAft>
              <a:defRPr/>
            </a:pPr>
            <a:endParaRPr lang="en-US" sz="2400" dirty="0">
              <a:solidFill>
                <a:srgbClr val="ECCF56"/>
              </a:solidFill>
              <a:effectLst>
                <a:outerShdw blurRad="38100" dist="38100" dir="2700000" algn="tl">
                  <a:srgbClr val="000000">
                    <a:alpha val="43137"/>
                  </a:srgbClr>
                </a:outerShdw>
              </a:effectLst>
            </a:endParaRPr>
          </a:p>
        </p:txBody>
      </p:sp>
      <p:pic>
        <p:nvPicPr>
          <p:cNvPr id="7" name="Picture 6">
            <a:extLst>
              <a:ext uri="{FF2B5EF4-FFF2-40B4-BE49-F238E27FC236}">
                <a16:creationId xmlns:a16="http://schemas.microsoft.com/office/drawing/2014/main" xmlns="" id="{E1C24753-E287-4DA5-9317-2F5FDE2185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86949" y="2161879"/>
            <a:ext cx="395364" cy="402424"/>
          </a:xfrm>
          <a:prstGeom prst="rect">
            <a:avLst/>
          </a:prstGeom>
        </p:spPr>
      </p:pic>
      <p:pic>
        <p:nvPicPr>
          <p:cNvPr id="8" name="Picture 7">
            <a:extLst>
              <a:ext uri="{FF2B5EF4-FFF2-40B4-BE49-F238E27FC236}">
                <a16:creationId xmlns:a16="http://schemas.microsoft.com/office/drawing/2014/main" xmlns="" id="{30E29237-4B47-43B3-B8DC-7F8F160C67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20362" y="4157218"/>
            <a:ext cx="395364" cy="402424"/>
          </a:xfrm>
          <a:prstGeom prst="rect">
            <a:avLst/>
          </a:prstGeom>
        </p:spPr>
      </p:pic>
      <p:pic>
        <p:nvPicPr>
          <p:cNvPr id="9" name="Picture 8">
            <a:extLst>
              <a:ext uri="{FF2B5EF4-FFF2-40B4-BE49-F238E27FC236}">
                <a16:creationId xmlns:a16="http://schemas.microsoft.com/office/drawing/2014/main" xmlns="" id="{CF4A689D-FDC1-4ACA-B55C-7AB1EE03AD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20362" y="4957318"/>
            <a:ext cx="395364" cy="402424"/>
          </a:xfrm>
          <a:prstGeom prst="rect">
            <a:avLst/>
          </a:prstGeom>
        </p:spPr>
      </p:pic>
      <p:pic>
        <p:nvPicPr>
          <p:cNvPr id="10" name="Picture 9">
            <a:extLst>
              <a:ext uri="{FF2B5EF4-FFF2-40B4-BE49-F238E27FC236}">
                <a16:creationId xmlns:a16="http://schemas.microsoft.com/office/drawing/2014/main" xmlns="" id="{459B8A41-A975-4173-B2AE-F7C44B339B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
            <a:ext cx="12090986" cy="6755363"/>
          </a:xfrm>
          <a:prstGeom prst="rect">
            <a:avLst/>
          </a:prstGeom>
        </p:spPr>
      </p:pic>
    </p:spTree>
    <p:extLst>
      <p:ext uri="{BB962C8B-B14F-4D97-AF65-F5344CB8AC3E}">
        <p14:creationId xmlns:p14="http://schemas.microsoft.com/office/powerpoint/2010/main" val="16013104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1500+ Wall Background Pictures | Download Free Images on Unsplash">
            <a:extLst>
              <a:ext uri="{FF2B5EF4-FFF2-40B4-BE49-F238E27FC236}">
                <a16:creationId xmlns:a16="http://schemas.microsoft.com/office/drawing/2014/main" xmlns="" id="{03DC9270-1AFD-4496-B354-C7C704C64A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3894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xmlns="" id="{14915C99-A80F-41BB-9644-28E4E50908FA}"/>
              </a:ext>
            </a:extLst>
          </p:cNvPr>
          <p:cNvSpPr/>
          <p:nvPr/>
        </p:nvSpPr>
        <p:spPr>
          <a:xfrm>
            <a:off x="3657600" y="346411"/>
            <a:ext cx="4714875" cy="1013162"/>
          </a:xfrm>
          <a:prstGeom prst="roundRect">
            <a:avLst/>
          </a:prstGeom>
          <a:solidFill>
            <a:schemeClr val="tx1">
              <a:alpha val="52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4" name="TextBox 3">
            <a:extLst>
              <a:ext uri="{FF2B5EF4-FFF2-40B4-BE49-F238E27FC236}">
                <a16:creationId xmlns:a16="http://schemas.microsoft.com/office/drawing/2014/main" xmlns="" id="{A5CEE1CA-DADC-462E-8993-07FCE1D1ACD6}"/>
              </a:ext>
            </a:extLst>
          </p:cNvPr>
          <p:cNvSpPr txBox="1"/>
          <p:nvPr/>
        </p:nvSpPr>
        <p:spPr>
          <a:xfrm>
            <a:off x="2514600" y="407967"/>
            <a:ext cx="6686549" cy="1107996"/>
          </a:xfrm>
          <a:prstGeom prst="rect">
            <a:avLst/>
          </a:prstGeom>
          <a:noFill/>
        </p:spPr>
        <p:txBody>
          <a:bodyPr wrap="square" rtlCol="0">
            <a:spAutoFit/>
          </a:bodyPr>
          <a:lstStyle/>
          <a:p>
            <a:pPr algn="ctr" rtl="1" eaLnBrk="1" fontAlgn="auto" hangingPunct="1">
              <a:spcAft>
                <a:spcPts val="0"/>
              </a:spcAft>
              <a:defRPr/>
            </a:pPr>
            <a:r>
              <a:rPr lang="ar-SA"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Jameel Noori Nastaleeq" panose="02000503000000020004" pitchFamily="2" charset="-78"/>
                <a:ea typeface="Times New Roman"/>
                <a:cs typeface="Jameel Noori Nastaleeq" panose="02000503000000020004" pitchFamily="2" charset="-78"/>
              </a:rPr>
              <a:t>مساوات</a:t>
            </a:r>
            <a:r>
              <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Jameel Noori Nastaleeq" panose="02000503000000020004" pitchFamily="2" charset="-78"/>
                <a:ea typeface="Times New Roman"/>
                <a:cs typeface="Jameel Noori Nastaleeq" panose="02000503000000020004" pitchFamily="2" charset="-78"/>
              </a:rPr>
              <a:t> </a:t>
            </a:r>
            <a:r>
              <a:rPr lang="ar-SA"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Jameel Noori Nastaleeq" panose="02000503000000020004" pitchFamily="2" charset="-78"/>
                <a:ea typeface="Times New Roman"/>
                <a:cs typeface="Jameel Noori Nastaleeq" panose="02000503000000020004" pitchFamily="2" charset="-78"/>
              </a:rPr>
              <a:t> (</a:t>
            </a:r>
            <a:r>
              <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Jameel Noori Nastaleeq" panose="02000503000000020004" pitchFamily="2" charset="-78"/>
                <a:ea typeface="Times New Roman"/>
                <a:cs typeface="Jameel Noori Nastaleeq" panose="02000503000000020004" pitchFamily="2" charset="-78"/>
              </a:rPr>
              <a:t>Equality</a:t>
            </a:r>
            <a:r>
              <a:rPr lang="ar-SA"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Jameel Noori Nastaleeq" panose="02000503000000020004" pitchFamily="2" charset="-78"/>
                <a:ea typeface="Times New Roman"/>
                <a:cs typeface="Jameel Noori Nastaleeq" panose="02000503000000020004" pitchFamily="2" charset="-78"/>
              </a:rPr>
              <a:t>)</a:t>
            </a:r>
            <a:endParaRPr lang="ur-PK"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Jameel Noori Nastaleeq" panose="02000503000000020004" pitchFamily="2" charset="-78"/>
              <a:ea typeface="Times New Roman"/>
              <a:cs typeface="Jameel Noori Nastaleeq" panose="02000503000000020004" pitchFamily="2" charset="-78"/>
            </a:endParaRPr>
          </a:p>
          <a:p>
            <a:pPr algn="ctr"/>
            <a:endParaRPr lang="en-US" sz="1200" dirty="0"/>
          </a:p>
        </p:txBody>
      </p:sp>
      <p:sp>
        <p:nvSpPr>
          <p:cNvPr id="6" name="TextBox 5">
            <a:extLst>
              <a:ext uri="{FF2B5EF4-FFF2-40B4-BE49-F238E27FC236}">
                <a16:creationId xmlns:a16="http://schemas.microsoft.com/office/drawing/2014/main" xmlns="" id="{8E944766-2112-4022-BEF8-375E13BD9AA1}"/>
              </a:ext>
            </a:extLst>
          </p:cNvPr>
          <p:cNvSpPr txBox="1"/>
          <p:nvPr/>
        </p:nvSpPr>
        <p:spPr>
          <a:xfrm>
            <a:off x="1223963" y="2006056"/>
            <a:ext cx="9744074" cy="3767698"/>
          </a:xfrm>
          <a:prstGeom prst="rect">
            <a:avLst/>
          </a:prstGeom>
          <a:noFill/>
        </p:spPr>
        <p:txBody>
          <a:bodyPr wrap="square">
            <a:spAutoFit/>
          </a:bodyPr>
          <a:lstStyle/>
          <a:p>
            <a:pPr algn="ctr" rtl="1" eaLnBrk="1" fontAlgn="auto" hangingPunct="1">
              <a:lnSpc>
                <a:spcPct val="150000"/>
              </a:lnSpc>
              <a:spcBef>
                <a:spcPts val="0"/>
              </a:spcBef>
              <a:spcAft>
                <a:spcPts val="1000"/>
              </a:spcAft>
              <a:defRPr/>
            </a:pPr>
            <a:r>
              <a:rPr lang="ar-SA" sz="3200" dirty="0">
                <a:solidFill>
                  <a:srgbClr val="ECCF56"/>
                </a:solidFill>
                <a:effectLst>
                  <a:outerShdw blurRad="38100" dist="38100" dir="2700000" algn="tl">
                    <a:srgbClr val="000000">
                      <a:alpha val="43137"/>
                    </a:srgbClr>
                  </a:outerShdw>
                </a:effectLst>
                <a:latin typeface="Jameel Noori Nastaleeq" pitchFamily="2" charset="-78"/>
                <a:ea typeface="Times New Roman"/>
                <a:cs typeface="Jameel Noori Nastaleeq" pitchFamily="2" charset="-78"/>
              </a:rPr>
              <a:t>اس اصول کے تحت ٨٠ ملین ریڈ انڈین (</a:t>
            </a:r>
            <a:r>
              <a:rPr lang="en-US" sz="3200" dirty="0">
                <a:solidFill>
                  <a:srgbClr val="ECCF56"/>
                </a:solidFill>
                <a:effectLst>
                  <a:outerShdw blurRad="38100" dist="38100" dir="2700000" algn="tl">
                    <a:srgbClr val="000000">
                      <a:alpha val="43137"/>
                    </a:srgbClr>
                  </a:outerShdw>
                </a:effectLst>
                <a:latin typeface="Jameel Noori Nastaleeq" pitchFamily="2" charset="-78"/>
                <a:ea typeface="Times New Roman"/>
                <a:cs typeface="Jameel Noori Nastaleeq" pitchFamily="2" charset="-78"/>
              </a:rPr>
              <a:t>Red Indians</a:t>
            </a:r>
            <a:r>
              <a:rPr lang="ar-SA" sz="3200" dirty="0">
                <a:solidFill>
                  <a:srgbClr val="ECCF56"/>
                </a:solidFill>
                <a:effectLst>
                  <a:outerShdw blurRad="38100" dist="38100" dir="2700000" algn="tl">
                    <a:srgbClr val="000000">
                      <a:alpha val="43137"/>
                    </a:srgbClr>
                  </a:outerShdw>
                </a:effectLst>
                <a:latin typeface="Jameel Noori Nastaleeq" pitchFamily="2" charset="-78"/>
                <a:ea typeface="Times New Roman"/>
                <a:cs typeface="Jameel Noori Nastaleeq" pitchFamily="2" charset="-78"/>
              </a:rPr>
              <a:t>) کو امریکیوں نے سترہویں سے انیسویں صدی تک قتل کیا اور مشہور لبرل فلسفی جان لاک (</a:t>
            </a:r>
            <a:r>
              <a:rPr lang="en-US" sz="3200" dirty="0">
                <a:solidFill>
                  <a:srgbClr val="ECCF56"/>
                </a:solidFill>
                <a:effectLst>
                  <a:outerShdw blurRad="38100" dist="38100" dir="2700000" algn="tl">
                    <a:srgbClr val="000000">
                      <a:alpha val="43137"/>
                    </a:srgbClr>
                  </a:outerShdw>
                </a:effectLst>
                <a:latin typeface="Jameel Noori Nastaleeq" pitchFamily="2" charset="-78"/>
                <a:ea typeface="Times New Roman"/>
                <a:cs typeface="Jameel Noori Nastaleeq" pitchFamily="2" charset="-78"/>
              </a:rPr>
              <a:t>John </a:t>
            </a:r>
            <a:r>
              <a:rPr lang="en-US" sz="3200" dirty="0" err="1">
                <a:solidFill>
                  <a:srgbClr val="ECCF56"/>
                </a:solidFill>
                <a:effectLst>
                  <a:outerShdw blurRad="38100" dist="38100" dir="2700000" algn="tl">
                    <a:srgbClr val="000000">
                      <a:alpha val="43137"/>
                    </a:srgbClr>
                  </a:outerShdw>
                </a:effectLst>
                <a:latin typeface="Jameel Noori Nastaleeq" pitchFamily="2" charset="-78"/>
                <a:ea typeface="Times New Roman"/>
                <a:cs typeface="Jameel Noori Nastaleeq" pitchFamily="2" charset="-78"/>
              </a:rPr>
              <a:t>locke</a:t>
            </a:r>
            <a:r>
              <a:rPr lang="ar-SA" sz="3200" dirty="0">
                <a:solidFill>
                  <a:srgbClr val="ECCF56"/>
                </a:solidFill>
                <a:effectLst>
                  <a:outerShdw blurRad="38100" dist="38100" dir="2700000" algn="tl">
                    <a:srgbClr val="000000">
                      <a:alpha val="43137"/>
                    </a:srgbClr>
                  </a:outerShdw>
                </a:effectLst>
                <a:latin typeface="Jameel Noori Nastaleeq" pitchFamily="2" charset="-78"/>
                <a:ea typeface="Times New Roman"/>
                <a:cs typeface="Jameel Noori Nastaleeq" pitchFamily="2" charset="-78"/>
              </a:rPr>
              <a:t> ) نے اس قتل عام کا یہ جواز پیش کیا کہ ریڈ انڈین اور بھینسوں کا قتل عام یکساں طور پر جائز ہے کیوں کہ نہ بھینسے </a:t>
            </a:r>
            <a:r>
              <a:rPr lang="en-US" sz="3200" dirty="0">
                <a:solidFill>
                  <a:srgbClr val="ECCF56"/>
                </a:solidFill>
                <a:effectLst>
                  <a:outerShdw blurRad="38100" dist="38100" dir="2700000" algn="tl">
                    <a:srgbClr val="000000">
                      <a:alpha val="43137"/>
                    </a:srgbClr>
                  </a:outerShdw>
                </a:effectLst>
                <a:latin typeface="Jameel Noori Nastaleeq" pitchFamily="2" charset="-78"/>
                <a:ea typeface="Times New Roman"/>
                <a:cs typeface="Jameel Noori Nastaleeq" pitchFamily="2" charset="-78"/>
              </a:rPr>
              <a:t>Humans </a:t>
            </a:r>
            <a:r>
              <a:rPr lang="ar-SA" sz="3200" dirty="0">
                <a:solidFill>
                  <a:srgbClr val="ECCF56"/>
                </a:solidFill>
                <a:effectLst>
                  <a:outerShdw blurRad="38100" dist="38100" dir="2700000" algn="tl">
                    <a:srgbClr val="000000">
                      <a:alpha val="43137"/>
                    </a:srgbClr>
                  </a:outerShdw>
                </a:effectLst>
                <a:latin typeface="Jameel Noori Nastaleeq" pitchFamily="2" charset="-78"/>
                <a:ea typeface="Times New Roman"/>
                <a:cs typeface="Jameel Noori Nastaleeq" pitchFamily="2" charset="-78"/>
              </a:rPr>
              <a:t> ہیں نہ ریڈ انڈین دونوں نے امریکا کی زرخیز زمینوں پر قبضہ کرکے بڑھوتری، سرمایہ کے عمل کو ناممکن بنادیا ہے۔</a:t>
            </a:r>
            <a:endParaRPr lang="en-US" sz="2400" dirty="0">
              <a:solidFill>
                <a:srgbClr val="ECCF56"/>
              </a:solidFill>
              <a:effectLst>
                <a:outerShdw blurRad="38100" dist="38100" dir="2700000" algn="tl">
                  <a:srgbClr val="000000">
                    <a:alpha val="43137"/>
                  </a:srgbClr>
                </a:outerShdw>
              </a:effectLst>
              <a:latin typeface="Jameel Noori Nastaleeq" pitchFamily="2" charset="-78"/>
              <a:ea typeface="Calibri"/>
              <a:cs typeface="Jameel Noori Nastaleeq" pitchFamily="2" charset="-78"/>
            </a:endParaRPr>
          </a:p>
          <a:p>
            <a:pPr marL="36576" algn="ctr" rtl="1" eaLnBrk="1" fontAlgn="auto" hangingPunct="1">
              <a:lnSpc>
                <a:spcPct val="150000"/>
              </a:lnSpc>
              <a:spcAft>
                <a:spcPts val="0"/>
              </a:spcAft>
              <a:defRPr/>
            </a:pPr>
            <a:endParaRPr lang="en-US" sz="2800" dirty="0">
              <a:solidFill>
                <a:srgbClr val="ECCF56"/>
              </a:solidFill>
              <a:effectLst>
                <a:outerShdw blurRad="38100" dist="38100" dir="2700000" algn="tl">
                  <a:srgbClr val="000000">
                    <a:alpha val="43137"/>
                  </a:srgbClr>
                </a:outerShdw>
              </a:effectLst>
              <a:latin typeface="Jameel Noori Nastaleeq" pitchFamily="2" charset="-78"/>
              <a:cs typeface="Jameel Noori Nastaleeq" pitchFamily="2" charset="-78"/>
            </a:endParaRPr>
          </a:p>
        </p:txBody>
      </p:sp>
      <p:pic>
        <p:nvPicPr>
          <p:cNvPr id="7" name="Picture 6">
            <a:extLst>
              <a:ext uri="{FF2B5EF4-FFF2-40B4-BE49-F238E27FC236}">
                <a16:creationId xmlns:a16="http://schemas.microsoft.com/office/drawing/2014/main" xmlns="" id="{4E5A1501-9336-4DDF-AF0A-3B202DD0E87D}"/>
              </a:ext>
            </a:extLst>
          </p:cNvPr>
          <p:cNvPicPr>
            <a:picLocks noChangeAspect="1"/>
          </p:cNvPicPr>
          <p:nvPr/>
        </p:nvPicPr>
        <p:blipFill rotWithShape="1">
          <a:blip r:embed="rId3">
            <a:extLst>
              <a:ext uri="{28A0092B-C50C-407E-A947-70E740481C1C}">
                <a14:useLocalDpi xmlns:a14="http://schemas.microsoft.com/office/drawing/2010/main" val="0"/>
              </a:ext>
            </a:extLst>
          </a:blip>
          <a:srcRect r="306"/>
          <a:stretch/>
        </p:blipFill>
        <p:spPr>
          <a:xfrm>
            <a:off x="-1" y="0"/>
            <a:ext cx="12269755" cy="6849986"/>
          </a:xfrm>
          <a:prstGeom prst="rect">
            <a:avLst/>
          </a:prstGeom>
        </p:spPr>
      </p:pic>
    </p:spTree>
    <p:extLst>
      <p:ext uri="{BB962C8B-B14F-4D97-AF65-F5344CB8AC3E}">
        <p14:creationId xmlns:p14="http://schemas.microsoft.com/office/powerpoint/2010/main" val="21617954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1500+ Wall Background Pictures | Download Free Images on Unsplash">
            <a:extLst>
              <a:ext uri="{FF2B5EF4-FFF2-40B4-BE49-F238E27FC236}">
                <a16:creationId xmlns:a16="http://schemas.microsoft.com/office/drawing/2014/main" xmlns="" id="{03DC9270-1AFD-4496-B354-C7C704C64A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3894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xmlns="" id="{B8DE7AEA-C63A-4651-91A1-DB4BFAA0B370}"/>
              </a:ext>
            </a:extLst>
          </p:cNvPr>
          <p:cNvSpPr/>
          <p:nvPr/>
        </p:nvSpPr>
        <p:spPr>
          <a:xfrm>
            <a:off x="3657600" y="346411"/>
            <a:ext cx="4714875" cy="1013162"/>
          </a:xfrm>
          <a:prstGeom prst="roundRect">
            <a:avLst/>
          </a:prstGeom>
          <a:solidFill>
            <a:schemeClr val="tx1">
              <a:alpha val="52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4" name="TextBox 3">
            <a:extLst>
              <a:ext uri="{FF2B5EF4-FFF2-40B4-BE49-F238E27FC236}">
                <a16:creationId xmlns:a16="http://schemas.microsoft.com/office/drawing/2014/main" xmlns="" id="{776CBD2B-6E87-4629-91E0-9877B385958C}"/>
              </a:ext>
            </a:extLst>
          </p:cNvPr>
          <p:cNvSpPr txBox="1"/>
          <p:nvPr/>
        </p:nvSpPr>
        <p:spPr>
          <a:xfrm>
            <a:off x="2514600" y="407967"/>
            <a:ext cx="6686549" cy="1107996"/>
          </a:xfrm>
          <a:prstGeom prst="rect">
            <a:avLst/>
          </a:prstGeom>
          <a:noFill/>
        </p:spPr>
        <p:txBody>
          <a:bodyPr wrap="square" rtlCol="0">
            <a:spAutoFit/>
          </a:bodyPr>
          <a:lstStyle/>
          <a:p>
            <a:pPr algn="ctr" rtl="1" eaLnBrk="1" fontAlgn="auto" hangingPunct="1">
              <a:spcAft>
                <a:spcPts val="0"/>
              </a:spcAft>
              <a:defRPr/>
            </a:pPr>
            <a:r>
              <a:rPr lang="ar-SA"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Jameel Noori Nastaleeq" panose="02000503000000020004" pitchFamily="2" charset="-78"/>
                <a:ea typeface="Times New Roman"/>
                <a:cs typeface="Jameel Noori Nastaleeq" panose="02000503000000020004" pitchFamily="2" charset="-78"/>
              </a:rPr>
              <a:t>مساوات</a:t>
            </a:r>
            <a:r>
              <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Jameel Noori Nastaleeq" panose="02000503000000020004" pitchFamily="2" charset="-78"/>
                <a:ea typeface="Times New Roman"/>
                <a:cs typeface="Jameel Noori Nastaleeq" panose="02000503000000020004" pitchFamily="2" charset="-78"/>
              </a:rPr>
              <a:t> </a:t>
            </a:r>
            <a:r>
              <a:rPr lang="ar-SA"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Jameel Noori Nastaleeq" panose="02000503000000020004" pitchFamily="2" charset="-78"/>
                <a:ea typeface="Times New Roman"/>
                <a:cs typeface="Jameel Noori Nastaleeq" panose="02000503000000020004" pitchFamily="2" charset="-78"/>
              </a:rPr>
              <a:t> (</a:t>
            </a:r>
            <a:r>
              <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Jameel Noori Nastaleeq" panose="02000503000000020004" pitchFamily="2" charset="-78"/>
                <a:ea typeface="Times New Roman"/>
                <a:cs typeface="Jameel Noori Nastaleeq" panose="02000503000000020004" pitchFamily="2" charset="-78"/>
              </a:rPr>
              <a:t>Equality</a:t>
            </a:r>
            <a:r>
              <a:rPr lang="ar-SA"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Jameel Noori Nastaleeq" panose="02000503000000020004" pitchFamily="2" charset="-78"/>
                <a:ea typeface="Times New Roman"/>
                <a:cs typeface="Jameel Noori Nastaleeq" panose="02000503000000020004" pitchFamily="2" charset="-78"/>
              </a:rPr>
              <a:t>)</a:t>
            </a:r>
            <a:endParaRPr lang="ur-PK"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Jameel Noori Nastaleeq" panose="02000503000000020004" pitchFamily="2" charset="-78"/>
              <a:ea typeface="Times New Roman"/>
              <a:cs typeface="Jameel Noori Nastaleeq" panose="02000503000000020004" pitchFamily="2" charset="-78"/>
            </a:endParaRPr>
          </a:p>
          <a:p>
            <a:pPr algn="ctr"/>
            <a:endParaRPr lang="en-US" sz="1200" dirty="0"/>
          </a:p>
        </p:txBody>
      </p:sp>
      <p:sp>
        <p:nvSpPr>
          <p:cNvPr id="6" name="TextBox 5">
            <a:extLst>
              <a:ext uri="{FF2B5EF4-FFF2-40B4-BE49-F238E27FC236}">
                <a16:creationId xmlns:a16="http://schemas.microsoft.com/office/drawing/2014/main" xmlns="" id="{DFDB5BA7-05A1-4D98-BA96-1ED443E9320E}"/>
              </a:ext>
            </a:extLst>
          </p:cNvPr>
          <p:cNvSpPr txBox="1"/>
          <p:nvPr/>
        </p:nvSpPr>
        <p:spPr>
          <a:xfrm>
            <a:off x="745331" y="1598057"/>
            <a:ext cx="10539412" cy="4585871"/>
          </a:xfrm>
          <a:prstGeom prst="rect">
            <a:avLst/>
          </a:prstGeom>
          <a:noFill/>
        </p:spPr>
        <p:txBody>
          <a:bodyPr wrap="square">
            <a:spAutoFit/>
          </a:bodyPr>
          <a:lstStyle/>
          <a:p>
            <a:pPr marL="64008" algn="ctr" rtl="1" eaLnBrk="1" fontAlgn="auto" hangingPunct="1">
              <a:lnSpc>
                <a:spcPct val="150000"/>
              </a:lnSpc>
              <a:spcAft>
                <a:spcPts val="0"/>
              </a:spcAft>
              <a:defRPr/>
            </a:pPr>
            <a:r>
              <a:rPr lang="ur-PK"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Jameel Noori Nastaleeq" pitchFamily="2" charset="-78"/>
                <a:cs typeface="Jameel Noori Nastaleeq" pitchFamily="2" charset="-78"/>
              </a:rPr>
              <a:t>دوسرا حق :۔    </a:t>
            </a:r>
            <a:r>
              <a:rPr lang="ar-SA"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Jameel Noori Nastaleeq" pitchFamily="2" charset="-78"/>
                <a:cs typeface="Jameel Noori Nastaleeq" pitchFamily="2" charset="-78"/>
              </a:rPr>
              <a:t>آزادی اظہارِ رائے: (</a:t>
            </a:r>
            <a:r>
              <a:rPr lang="en-US"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Jameel Noori Nastaleeq" pitchFamily="2" charset="-78"/>
                <a:cs typeface="Jameel Noori Nastaleeq" pitchFamily="2" charset="-78"/>
              </a:rPr>
              <a:t>Right of conciseness</a:t>
            </a:r>
            <a:r>
              <a:rPr lang="ar-SA"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Jameel Noori Nastaleeq" pitchFamily="2" charset="-78"/>
                <a:cs typeface="Jameel Noori Nastaleeq" pitchFamily="2" charset="-78"/>
              </a:rPr>
              <a:t>)</a:t>
            </a:r>
            <a:endParaRPr lang="en-US"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Jameel Noori Nastaleeq" pitchFamily="2" charset="-78"/>
              <a:cs typeface="Jameel Noori Nastaleeq" pitchFamily="2" charset="-78"/>
            </a:endParaRPr>
          </a:p>
          <a:p>
            <a:pPr marL="64008" algn="ctr" rtl="1" eaLnBrk="1" fontAlgn="auto" hangingPunct="1">
              <a:lnSpc>
                <a:spcPct val="150000"/>
              </a:lnSpc>
              <a:spcAft>
                <a:spcPts val="0"/>
              </a:spcAft>
              <a:defRPr/>
            </a:pPr>
            <a:r>
              <a:rPr lang="ar-SA" sz="2800" dirty="0">
                <a:solidFill>
                  <a:srgbClr val="ECCF56"/>
                </a:solidFill>
                <a:effectLst>
                  <a:outerShdw blurRad="38100" dist="38100" dir="2700000" algn="tl">
                    <a:srgbClr val="000000">
                      <a:alpha val="43137"/>
                    </a:srgbClr>
                  </a:outerShdw>
                </a:effectLst>
                <a:latin typeface="Jameel Noori Nastaleeq" pitchFamily="2" charset="-78"/>
                <a:cs typeface="Jameel Noori Nastaleeq" pitchFamily="2" charset="-78"/>
              </a:rPr>
              <a:t>ہر سٹیزن کا یہ حق / فرض ہے (وہ اس بات میں آزاد مجبور ہے) کہ بڑھوتری، سرمایہ کی بڑھوتری کو فروغ دینے کے لیے جو تجویز دینا  چاہے دے۔ اگر وہ آزادی کو خیر مطلق تسلیم نہیں کرتا اور رائے کا اظہار کسی اور مقصد کے لیے کر تا ہے تواس  کو یہ حق میسر نہیں کیوں کہ وہ </a:t>
            </a:r>
            <a:r>
              <a:rPr lang="en-US" sz="2800" dirty="0">
                <a:solidFill>
                  <a:srgbClr val="ECCF56"/>
                </a:solidFill>
                <a:effectLst>
                  <a:outerShdw blurRad="38100" dist="38100" dir="2700000" algn="tl">
                    <a:srgbClr val="000000">
                      <a:alpha val="43137"/>
                    </a:srgbClr>
                  </a:outerShdw>
                </a:effectLst>
                <a:latin typeface="Jameel Noori Nastaleeq" pitchFamily="2" charset="-78"/>
                <a:cs typeface="Jameel Noori Nastaleeq" pitchFamily="2" charset="-78"/>
              </a:rPr>
              <a:t>Human</a:t>
            </a:r>
            <a:r>
              <a:rPr lang="ar-SA" sz="2800" dirty="0">
                <a:solidFill>
                  <a:srgbClr val="ECCF56"/>
                </a:solidFill>
                <a:effectLst>
                  <a:outerShdw blurRad="38100" dist="38100" dir="2700000" algn="tl">
                    <a:srgbClr val="000000">
                      <a:alpha val="43137"/>
                    </a:srgbClr>
                  </a:outerShdw>
                </a:effectLst>
                <a:latin typeface="Jameel Noori Nastaleeq" pitchFamily="2" charset="-78"/>
                <a:cs typeface="Jameel Noori Nastaleeq" pitchFamily="2" charset="-78"/>
              </a:rPr>
              <a:t> نہیں اور اس اصول کی بنیاد پر </a:t>
            </a:r>
            <a:r>
              <a:rPr lang="en-US" sz="2800" dirty="0">
                <a:solidFill>
                  <a:srgbClr val="ECCF56"/>
                </a:solidFill>
                <a:effectLst>
                  <a:outerShdw blurRad="38100" dist="38100" dir="2700000" algn="tl">
                    <a:srgbClr val="000000">
                      <a:alpha val="43137"/>
                    </a:srgbClr>
                  </a:outerShdw>
                </a:effectLst>
                <a:latin typeface="Jameel Noori Nastaleeq" pitchFamily="2" charset="-78"/>
                <a:cs typeface="Jameel Noori Nastaleeq" pitchFamily="2" charset="-78"/>
              </a:rPr>
              <a:t>Locke</a:t>
            </a:r>
            <a:r>
              <a:rPr lang="ar-SA" sz="2800" dirty="0">
                <a:solidFill>
                  <a:srgbClr val="ECCF56"/>
                </a:solidFill>
                <a:effectLst>
                  <a:outerShdw blurRad="38100" dist="38100" dir="2700000" algn="tl">
                    <a:srgbClr val="000000">
                      <a:alpha val="43137"/>
                    </a:srgbClr>
                  </a:outerShdw>
                </a:effectLst>
                <a:latin typeface="Jameel Noori Nastaleeq" pitchFamily="2" charset="-78"/>
                <a:cs typeface="Jameel Noori Nastaleeq" pitchFamily="2" charset="-78"/>
              </a:rPr>
              <a:t> نے اپنے کتابچہ (</a:t>
            </a:r>
            <a:r>
              <a:rPr lang="en-US" sz="2800" dirty="0">
                <a:solidFill>
                  <a:srgbClr val="ECCF56"/>
                </a:solidFill>
                <a:effectLst>
                  <a:outerShdw blurRad="38100" dist="38100" dir="2700000" algn="tl">
                    <a:srgbClr val="000000">
                      <a:alpha val="43137"/>
                    </a:srgbClr>
                  </a:outerShdw>
                </a:effectLst>
                <a:latin typeface="Jameel Noori Nastaleeq" pitchFamily="2" charset="-78"/>
                <a:cs typeface="Jameel Noori Nastaleeq" pitchFamily="2" charset="-78"/>
              </a:rPr>
              <a:t>A letter concerning to </a:t>
            </a:r>
            <a:r>
              <a:rPr lang="en-US" sz="2800" dirty="0" err="1">
                <a:solidFill>
                  <a:srgbClr val="ECCF56"/>
                </a:solidFill>
                <a:effectLst>
                  <a:outerShdw blurRad="38100" dist="38100" dir="2700000" algn="tl">
                    <a:srgbClr val="000000">
                      <a:alpha val="43137"/>
                    </a:srgbClr>
                  </a:outerShdw>
                </a:effectLst>
                <a:latin typeface="Jameel Noori Nastaleeq" pitchFamily="2" charset="-78"/>
                <a:cs typeface="Jameel Noori Nastaleeq" pitchFamily="2" charset="-78"/>
              </a:rPr>
              <a:t>laration</a:t>
            </a:r>
            <a:r>
              <a:rPr lang="ar-SA" sz="2800" dirty="0">
                <a:solidFill>
                  <a:srgbClr val="ECCF56"/>
                </a:solidFill>
                <a:effectLst>
                  <a:outerShdw blurRad="38100" dist="38100" dir="2700000" algn="tl">
                    <a:srgbClr val="000000">
                      <a:alpha val="43137"/>
                    </a:srgbClr>
                  </a:outerShdw>
                </a:effectLst>
                <a:latin typeface="Jameel Noori Nastaleeq" pitchFamily="2" charset="-78"/>
                <a:cs typeface="Jameel Noori Nastaleeq" pitchFamily="2" charset="-78"/>
              </a:rPr>
              <a:t> ) میں کہا تھا کہ مسلمانوں کو آزادانہ اظہار رائے کا حق نہیں دینا چاہیے کیوں کہ وہ عیسائیوں کے برخلاف حضرت عیسیٰ علیہ السلام کو ابن اللہ نہیں مانتے ۔ اسی اصول کی بنیاد پر مجاہدین اسلام کی وکالت آج امریکا میں جرم گردانی جاتی ہے۔</a:t>
            </a:r>
            <a:endParaRPr lang="en-US" sz="2800" dirty="0">
              <a:solidFill>
                <a:srgbClr val="ECCF56"/>
              </a:solidFill>
              <a:effectLst>
                <a:outerShdw blurRad="38100" dist="38100" dir="2700000" algn="tl">
                  <a:srgbClr val="000000">
                    <a:alpha val="43137"/>
                  </a:srgbClr>
                </a:outerShdw>
              </a:effectLst>
              <a:latin typeface="Jameel Noori Nastaleeq" pitchFamily="2" charset="-78"/>
              <a:cs typeface="Jameel Noori Nastaleeq" pitchFamily="2" charset="-78"/>
            </a:endParaRPr>
          </a:p>
          <a:p>
            <a:pPr marL="448056" indent="-384048" algn="r" rtl="1" eaLnBrk="1" fontAlgn="auto" hangingPunct="1">
              <a:lnSpc>
                <a:spcPct val="150000"/>
              </a:lnSpc>
              <a:spcAft>
                <a:spcPts val="0"/>
              </a:spcAft>
              <a:buFont typeface="Wingdings 2"/>
              <a:buChar char=""/>
              <a:defRPr/>
            </a:pPr>
            <a:endParaRPr lang="en-US" sz="1600" dirty="0">
              <a:latin typeface="Jameel Noori Nastaleeq" pitchFamily="2" charset="-78"/>
              <a:cs typeface="Jameel Noori Nastaleeq" pitchFamily="2" charset="-78"/>
            </a:endParaRPr>
          </a:p>
        </p:txBody>
      </p:sp>
      <p:pic>
        <p:nvPicPr>
          <p:cNvPr id="7" name="Picture 6">
            <a:extLst>
              <a:ext uri="{FF2B5EF4-FFF2-40B4-BE49-F238E27FC236}">
                <a16:creationId xmlns:a16="http://schemas.microsoft.com/office/drawing/2014/main" xmlns="" id="{CE190963-1925-443F-8D7E-B0D7343526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1999" cy="6810962"/>
          </a:xfrm>
          <a:prstGeom prst="rect">
            <a:avLst/>
          </a:prstGeom>
        </p:spPr>
      </p:pic>
    </p:spTree>
    <p:extLst>
      <p:ext uri="{BB962C8B-B14F-4D97-AF65-F5344CB8AC3E}">
        <p14:creationId xmlns:p14="http://schemas.microsoft.com/office/powerpoint/2010/main" val="15193002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1500+ Wall Background Pictures | Download Free Images on Unsplash">
            <a:extLst>
              <a:ext uri="{FF2B5EF4-FFF2-40B4-BE49-F238E27FC236}">
                <a16:creationId xmlns:a16="http://schemas.microsoft.com/office/drawing/2014/main" xmlns="" id="{03DC9270-1AFD-4496-B354-C7C704C64A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3894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xmlns="" id="{E26A6F9F-4636-4863-804D-947FAC366C0A}"/>
              </a:ext>
            </a:extLst>
          </p:cNvPr>
          <p:cNvSpPr/>
          <p:nvPr/>
        </p:nvSpPr>
        <p:spPr>
          <a:xfrm>
            <a:off x="3657600" y="346411"/>
            <a:ext cx="4714875" cy="1013162"/>
          </a:xfrm>
          <a:prstGeom prst="roundRect">
            <a:avLst/>
          </a:prstGeom>
          <a:solidFill>
            <a:schemeClr val="tx1">
              <a:alpha val="52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4" name="TextBox 3">
            <a:extLst>
              <a:ext uri="{FF2B5EF4-FFF2-40B4-BE49-F238E27FC236}">
                <a16:creationId xmlns:a16="http://schemas.microsoft.com/office/drawing/2014/main" xmlns="" id="{1391054F-834E-4BAE-9132-361890054774}"/>
              </a:ext>
            </a:extLst>
          </p:cNvPr>
          <p:cNvSpPr txBox="1"/>
          <p:nvPr/>
        </p:nvSpPr>
        <p:spPr>
          <a:xfrm>
            <a:off x="2514600" y="407967"/>
            <a:ext cx="6686549" cy="1107996"/>
          </a:xfrm>
          <a:prstGeom prst="rect">
            <a:avLst/>
          </a:prstGeom>
          <a:noFill/>
        </p:spPr>
        <p:txBody>
          <a:bodyPr wrap="square" rtlCol="0">
            <a:spAutoFit/>
          </a:bodyPr>
          <a:lstStyle/>
          <a:p>
            <a:pPr algn="ctr" rtl="1" eaLnBrk="1" fontAlgn="auto" hangingPunct="1">
              <a:spcAft>
                <a:spcPts val="0"/>
              </a:spcAft>
              <a:defRPr/>
            </a:pPr>
            <a:r>
              <a:rPr lang="ar-SA"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Jameel Noori Nastaleeq" panose="02000503000000020004" pitchFamily="2" charset="-78"/>
                <a:ea typeface="Times New Roman"/>
                <a:cs typeface="Jameel Noori Nastaleeq" panose="02000503000000020004" pitchFamily="2" charset="-78"/>
              </a:rPr>
              <a:t>مساوات</a:t>
            </a:r>
            <a:r>
              <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Jameel Noori Nastaleeq" panose="02000503000000020004" pitchFamily="2" charset="-78"/>
                <a:ea typeface="Times New Roman"/>
                <a:cs typeface="Jameel Noori Nastaleeq" panose="02000503000000020004" pitchFamily="2" charset="-78"/>
              </a:rPr>
              <a:t> </a:t>
            </a:r>
            <a:r>
              <a:rPr lang="ar-SA"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Jameel Noori Nastaleeq" panose="02000503000000020004" pitchFamily="2" charset="-78"/>
                <a:ea typeface="Times New Roman"/>
                <a:cs typeface="Jameel Noori Nastaleeq" panose="02000503000000020004" pitchFamily="2" charset="-78"/>
              </a:rPr>
              <a:t> (</a:t>
            </a:r>
            <a:r>
              <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Jameel Noori Nastaleeq" panose="02000503000000020004" pitchFamily="2" charset="-78"/>
                <a:ea typeface="Times New Roman"/>
                <a:cs typeface="Jameel Noori Nastaleeq" panose="02000503000000020004" pitchFamily="2" charset="-78"/>
              </a:rPr>
              <a:t>Equality</a:t>
            </a:r>
            <a:r>
              <a:rPr lang="ar-SA"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Jameel Noori Nastaleeq" panose="02000503000000020004" pitchFamily="2" charset="-78"/>
                <a:ea typeface="Times New Roman"/>
                <a:cs typeface="Jameel Noori Nastaleeq" panose="02000503000000020004" pitchFamily="2" charset="-78"/>
              </a:rPr>
              <a:t>)</a:t>
            </a:r>
            <a:endParaRPr lang="ur-PK"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Jameel Noori Nastaleeq" panose="02000503000000020004" pitchFamily="2" charset="-78"/>
              <a:ea typeface="Times New Roman"/>
              <a:cs typeface="Jameel Noori Nastaleeq" panose="02000503000000020004" pitchFamily="2" charset="-78"/>
            </a:endParaRPr>
          </a:p>
          <a:p>
            <a:pPr algn="ctr"/>
            <a:endParaRPr lang="en-US" sz="1200" dirty="0"/>
          </a:p>
        </p:txBody>
      </p:sp>
      <p:sp>
        <p:nvSpPr>
          <p:cNvPr id="6" name="TextBox 5">
            <a:extLst>
              <a:ext uri="{FF2B5EF4-FFF2-40B4-BE49-F238E27FC236}">
                <a16:creationId xmlns:a16="http://schemas.microsoft.com/office/drawing/2014/main" xmlns="" id="{D2E69B26-D493-4DDA-82BA-A67D0FE389DD}"/>
              </a:ext>
            </a:extLst>
          </p:cNvPr>
          <p:cNvSpPr txBox="1"/>
          <p:nvPr/>
        </p:nvSpPr>
        <p:spPr>
          <a:xfrm>
            <a:off x="1385887" y="1767540"/>
            <a:ext cx="9420225" cy="3819251"/>
          </a:xfrm>
          <a:prstGeom prst="rect">
            <a:avLst/>
          </a:prstGeom>
          <a:noFill/>
        </p:spPr>
        <p:txBody>
          <a:bodyPr wrap="square">
            <a:spAutoFit/>
          </a:bodyPr>
          <a:lstStyle/>
          <a:p>
            <a:pPr algn="ctr" rtl="1" eaLnBrk="1" fontAlgn="auto" hangingPunct="1">
              <a:lnSpc>
                <a:spcPct val="150000"/>
              </a:lnSpc>
              <a:spcBef>
                <a:spcPts val="0"/>
              </a:spcBef>
              <a:spcAft>
                <a:spcPts val="1000"/>
              </a:spcAft>
              <a:defRPr/>
            </a:pPr>
            <a:r>
              <a:rPr lang="ar-SA" sz="4000" b="1" dirty="0">
                <a:ln w="10160">
                  <a:solidFill>
                    <a:schemeClr val="accent5"/>
                  </a:solidFill>
                  <a:prstDash val="solid"/>
                </a:ln>
                <a:solidFill>
                  <a:srgbClr val="FFFFFF"/>
                </a:solidFill>
                <a:effectLst>
                  <a:outerShdw blurRad="38100" dist="38100" dir="2700000" algn="tl">
                    <a:srgbClr val="000000">
                      <a:alpha val="43137"/>
                    </a:srgbClr>
                  </a:outerShdw>
                </a:effectLst>
                <a:latin typeface="Calibri"/>
                <a:ea typeface="Times New Roman"/>
                <a:cs typeface="Jameel Noori Nastaleeq"/>
              </a:rPr>
              <a:t>تیسرا حق: حق ملکیت (</a:t>
            </a:r>
            <a:r>
              <a:rPr lang="en-US" sz="4000" b="1" dirty="0">
                <a:ln w="10160">
                  <a:solidFill>
                    <a:schemeClr val="accent5"/>
                  </a:solidFill>
                  <a:prstDash val="solid"/>
                </a:ln>
                <a:solidFill>
                  <a:srgbClr val="FFFFFF"/>
                </a:solidFill>
                <a:effectLst>
                  <a:outerShdw blurRad="38100" dist="38100" dir="2700000" algn="tl">
                    <a:srgbClr val="000000">
                      <a:alpha val="43137"/>
                    </a:srgbClr>
                  </a:outerShdw>
                </a:effectLst>
                <a:latin typeface="Jameel Noori Nastaleeq"/>
                <a:ea typeface="Times New Roman"/>
                <a:cs typeface="Arial"/>
              </a:rPr>
              <a:t>Right  of Property</a:t>
            </a:r>
            <a:r>
              <a:rPr lang="ar-SA" sz="4000" b="1" dirty="0">
                <a:ln w="10160">
                  <a:solidFill>
                    <a:schemeClr val="accent5"/>
                  </a:solidFill>
                  <a:prstDash val="solid"/>
                </a:ln>
                <a:solidFill>
                  <a:srgbClr val="FFFFFF"/>
                </a:solidFill>
                <a:effectLst>
                  <a:outerShdw blurRad="38100" dist="38100" dir="2700000" algn="tl">
                    <a:srgbClr val="000000">
                      <a:alpha val="43137"/>
                    </a:srgbClr>
                  </a:outerShdw>
                </a:effectLst>
                <a:latin typeface="Calibri"/>
                <a:ea typeface="Times New Roman"/>
                <a:cs typeface="Jameel Noori Nastaleeq"/>
              </a:rPr>
              <a:t>):</a:t>
            </a:r>
            <a:endParaRPr lang="en-US" sz="4000" b="1" dirty="0">
              <a:ln w="10160">
                <a:solidFill>
                  <a:schemeClr val="accent5"/>
                </a:solidFill>
                <a:prstDash val="solid"/>
              </a:ln>
              <a:solidFill>
                <a:srgbClr val="FFFFFF"/>
              </a:solidFill>
              <a:effectLst>
                <a:outerShdw blurRad="38100" dist="38100" dir="2700000" algn="tl">
                  <a:srgbClr val="000000">
                    <a:alpha val="43137"/>
                  </a:srgbClr>
                </a:outerShdw>
              </a:effectLst>
              <a:latin typeface="Calibri"/>
              <a:ea typeface="Calibri"/>
              <a:cs typeface="Arial"/>
            </a:endParaRPr>
          </a:p>
          <a:p>
            <a:pPr algn="ctr" rtl="1" eaLnBrk="1" fontAlgn="auto" hangingPunct="1">
              <a:lnSpc>
                <a:spcPct val="150000"/>
              </a:lnSpc>
              <a:spcBef>
                <a:spcPts val="0"/>
              </a:spcBef>
              <a:spcAft>
                <a:spcPts val="1000"/>
              </a:spcAft>
              <a:defRPr/>
            </a:pPr>
            <a:r>
              <a:rPr lang="ar-SA" sz="3200" dirty="0">
                <a:ln w="0"/>
                <a:solidFill>
                  <a:srgbClr val="ECCF56"/>
                </a:solidFill>
                <a:effectLst>
                  <a:outerShdw blurRad="38100" dist="38100" dir="2700000" algn="tl">
                    <a:srgbClr val="000000">
                      <a:alpha val="43137"/>
                    </a:srgbClr>
                  </a:outerShdw>
                </a:effectLst>
                <a:latin typeface="Calibri"/>
                <a:ea typeface="Times New Roman"/>
                <a:cs typeface="Jameel Noori Nastaleeq"/>
              </a:rPr>
              <a:t>ہر سٹیزن کا یہ حق / فرض ہے (وہ اس بات میں آزاد / مجبور ہے) کہ وہ اپنی املاک سرمایہ کے سپرد کردے اگر وہ ایسا نہیں کرتا تو اس پر رزق کے دروازے بند کردیے جائیں گے اور حصولِ دولت نا ممکن بنادی جائے گی۔</a:t>
            </a:r>
            <a:endParaRPr lang="en-US" sz="2400" dirty="0">
              <a:ln w="0"/>
              <a:solidFill>
                <a:srgbClr val="ECCF56"/>
              </a:solidFill>
              <a:effectLst>
                <a:outerShdw blurRad="38100" dist="38100" dir="2700000" algn="tl">
                  <a:srgbClr val="000000">
                    <a:alpha val="43137"/>
                  </a:srgbClr>
                </a:outerShdw>
              </a:effectLst>
              <a:latin typeface="Calibri"/>
              <a:ea typeface="Calibri"/>
              <a:cs typeface="Arial"/>
            </a:endParaRPr>
          </a:p>
          <a:p>
            <a:pPr marL="420624" indent="-384048" algn="r" rtl="1" eaLnBrk="1" fontAlgn="auto" hangingPunct="1">
              <a:lnSpc>
                <a:spcPct val="150000"/>
              </a:lnSpc>
              <a:spcAft>
                <a:spcPts val="0"/>
              </a:spcAft>
              <a:buFont typeface="Wingdings 2"/>
              <a:buChar char=""/>
              <a:defRPr/>
            </a:pPr>
            <a:endPar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7" name="Picture 6">
            <a:extLst>
              <a:ext uri="{FF2B5EF4-FFF2-40B4-BE49-F238E27FC236}">
                <a16:creationId xmlns:a16="http://schemas.microsoft.com/office/drawing/2014/main" xmlns="" id="{A5FA51BB-561B-49FB-9060-C7896C081D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Tree>
    <p:extLst>
      <p:ext uri="{BB962C8B-B14F-4D97-AF65-F5344CB8AC3E}">
        <p14:creationId xmlns:p14="http://schemas.microsoft.com/office/powerpoint/2010/main" val="19620972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1500+ Wall Background Pictures | Download Free Images on Unsplash">
            <a:extLst>
              <a:ext uri="{FF2B5EF4-FFF2-40B4-BE49-F238E27FC236}">
                <a16:creationId xmlns:a16="http://schemas.microsoft.com/office/drawing/2014/main" xmlns="" id="{03DC9270-1AFD-4496-B354-C7C704C64A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1"/>
            <a:ext cx="12192000" cy="683894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24EEB5DD-AC09-4717-B693-06D127420752}"/>
              </a:ext>
            </a:extLst>
          </p:cNvPr>
          <p:cNvSpPr txBox="1"/>
          <p:nvPr/>
        </p:nvSpPr>
        <p:spPr>
          <a:xfrm>
            <a:off x="6096000" y="129659"/>
            <a:ext cx="6096000" cy="1200329"/>
          </a:xfrm>
          <a:prstGeom prst="rect">
            <a:avLst/>
          </a:prstGeom>
          <a:noFill/>
        </p:spPr>
        <p:txBody>
          <a:bodyPr wrap="square">
            <a:spAutoFit/>
          </a:bodyPr>
          <a:lstStyle/>
          <a:p>
            <a:pPr algn="ctr"/>
            <a:r>
              <a:rPr lang="ur-PK" sz="7200" b="1" spc="50" dirty="0">
                <a:ln w="0">
                  <a:solidFill>
                    <a:schemeClr val="tx1">
                      <a:lumMod val="50000"/>
                      <a:lumOff val="50000"/>
                    </a:schemeClr>
                  </a:solidFill>
                </a:ln>
                <a:solidFill>
                  <a:schemeClr val="bg2"/>
                </a:solidFill>
                <a:effectLst>
                  <a:outerShdw blurRad="38100" dist="38100" dir="2700000" algn="tl">
                    <a:srgbClr val="000000">
                      <a:alpha val="43137"/>
                    </a:srgbClr>
                  </a:outerShdw>
                </a:effectLst>
                <a:latin typeface="AlQalam Irtaza Hassan" panose="02000000000000000000" pitchFamily="2" charset="-78"/>
                <a:cs typeface="AlQalam Irtaza Hassan" panose="02000000000000000000" pitchFamily="2" charset="-78"/>
              </a:rPr>
              <a:t>کیپٹلزم کا عقیدہ</a:t>
            </a:r>
            <a:endParaRPr lang="en-US" sz="7200" b="1" spc="50" dirty="0">
              <a:ln w="0">
                <a:solidFill>
                  <a:schemeClr val="tx1">
                    <a:lumMod val="50000"/>
                    <a:lumOff val="50000"/>
                  </a:schemeClr>
                </a:solidFill>
              </a:ln>
              <a:solidFill>
                <a:schemeClr val="bg2"/>
              </a:solidFill>
              <a:effectLst>
                <a:outerShdw blurRad="38100" dist="38100" dir="2700000" algn="tl">
                  <a:srgbClr val="000000">
                    <a:alpha val="43137"/>
                  </a:srgbClr>
                </a:outerShdw>
              </a:effectLst>
              <a:latin typeface="AlQalam Irtaza Hassan" panose="02000000000000000000" pitchFamily="2" charset="-78"/>
              <a:cs typeface="AlQalam Irtaza Hassan" panose="02000000000000000000" pitchFamily="2" charset="-78"/>
            </a:endParaRPr>
          </a:p>
        </p:txBody>
      </p:sp>
      <p:sp>
        <p:nvSpPr>
          <p:cNvPr id="4" name="Rectangle: Rounded Corners 3">
            <a:extLst>
              <a:ext uri="{FF2B5EF4-FFF2-40B4-BE49-F238E27FC236}">
                <a16:creationId xmlns:a16="http://schemas.microsoft.com/office/drawing/2014/main" xmlns="" id="{A19E917E-2377-4DFE-BA4C-EF77466A1C3E}"/>
              </a:ext>
            </a:extLst>
          </p:cNvPr>
          <p:cNvSpPr/>
          <p:nvPr/>
        </p:nvSpPr>
        <p:spPr>
          <a:xfrm>
            <a:off x="3357793" y="1440596"/>
            <a:ext cx="4714875" cy="1013162"/>
          </a:xfrm>
          <a:prstGeom prst="roundRect">
            <a:avLst/>
          </a:prstGeom>
          <a:solidFill>
            <a:schemeClr val="tx1">
              <a:alpha val="52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5" name="TextBox 4">
            <a:extLst>
              <a:ext uri="{FF2B5EF4-FFF2-40B4-BE49-F238E27FC236}">
                <a16:creationId xmlns:a16="http://schemas.microsoft.com/office/drawing/2014/main" xmlns="" id="{493D946E-BF70-4F27-A50D-89C50C73F56C}"/>
              </a:ext>
            </a:extLst>
          </p:cNvPr>
          <p:cNvSpPr txBox="1"/>
          <p:nvPr/>
        </p:nvSpPr>
        <p:spPr>
          <a:xfrm>
            <a:off x="4016636" y="1502152"/>
            <a:ext cx="3397187" cy="1138773"/>
          </a:xfrm>
          <a:prstGeom prst="rect">
            <a:avLst/>
          </a:prstGeom>
          <a:noFill/>
        </p:spPr>
        <p:txBody>
          <a:bodyPr wrap="square" rtlCol="0">
            <a:spAutoFit/>
          </a:bodyPr>
          <a:lstStyle/>
          <a:p>
            <a:pPr algn="ctr" rtl="1" eaLnBrk="1" fontAlgn="auto" hangingPunct="1">
              <a:spcAft>
                <a:spcPts val="0"/>
              </a:spcAft>
              <a:defRPr/>
            </a:pPr>
            <a:r>
              <a:rPr lang="ar-SA"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Jameel Noori Nastaleeq" panose="02000503000000020004" pitchFamily="2" charset="-78"/>
                <a:ea typeface="Times New Roman"/>
                <a:cs typeface="Jameel Noori Nastaleeq" panose="02000503000000020004" pitchFamily="2" charset="-78"/>
              </a:rPr>
              <a:t>ترقی (</a:t>
            </a:r>
            <a:r>
              <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Jameel Noori Nastaleeq" panose="02000503000000020004" pitchFamily="2" charset="-78"/>
                <a:ea typeface="Times New Roman"/>
                <a:cs typeface="Jameel Noori Nastaleeq" panose="02000503000000020004" pitchFamily="2" charset="-78"/>
              </a:rPr>
              <a:t>Progress</a:t>
            </a:r>
            <a:r>
              <a:rPr lang="ar-SA"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Jameel Noori Nastaleeq" panose="02000503000000020004" pitchFamily="2" charset="-78"/>
                <a:ea typeface="Times New Roman"/>
                <a:cs typeface="Jameel Noori Nastaleeq" panose="02000503000000020004" pitchFamily="2" charset="-78"/>
              </a:rPr>
              <a:t>)</a:t>
            </a:r>
            <a:endParaRPr lang="ur-PK"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Jameel Noori Nastaleeq" panose="02000503000000020004" pitchFamily="2" charset="-78"/>
              <a:ea typeface="Times New Roman"/>
              <a:cs typeface="Jameel Noori Nastaleeq" panose="02000503000000020004" pitchFamily="2" charset="-78"/>
            </a:endParaRPr>
          </a:p>
          <a:p>
            <a:pPr algn="ctr"/>
            <a:endParaRPr lang="en-US" sz="1200" dirty="0"/>
          </a:p>
        </p:txBody>
      </p:sp>
      <p:sp>
        <p:nvSpPr>
          <p:cNvPr id="7" name="TextBox 6">
            <a:extLst>
              <a:ext uri="{FF2B5EF4-FFF2-40B4-BE49-F238E27FC236}">
                <a16:creationId xmlns:a16="http://schemas.microsoft.com/office/drawing/2014/main" xmlns="" id="{92267EAA-9296-4D02-AA2D-3089CD2AD2CB}"/>
              </a:ext>
            </a:extLst>
          </p:cNvPr>
          <p:cNvSpPr txBox="1"/>
          <p:nvPr/>
        </p:nvSpPr>
        <p:spPr>
          <a:xfrm>
            <a:off x="1606859" y="3010033"/>
            <a:ext cx="8637972" cy="1323439"/>
          </a:xfrm>
          <a:prstGeom prst="rect">
            <a:avLst/>
          </a:prstGeom>
          <a:noFill/>
        </p:spPr>
        <p:txBody>
          <a:bodyPr wrap="square">
            <a:spAutoFit/>
          </a:bodyPr>
          <a:lstStyle/>
          <a:p>
            <a:pPr algn="ctr" rtl="1" eaLnBrk="1" fontAlgn="auto" hangingPunct="1">
              <a:spcAft>
                <a:spcPts val="0"/>
              </a:spcAft>
              <a:defRPr/>
            </a:pPr>
            <a:r>
              <a:rPr lang="ar-SA" sz="4000" dirty="0">
                <a:solidFill>
                  <a:srgbClr val="ECCF56"/>
                </a:solidFill>
                <a:effectLst>
                  <a:outerShdw blurRad="38100" dist="38100" dir="2700000" algn="tl">
                    <a:srgbClr val="000000">
                      <a:alpha val="43137"/>
                    </a:srgbClr>
                  </a:outerShdw>
                </a:effectLst>
                <a:latin typeface="Jameel Noori Nastaleeq" panose="02000503000000020004" pitchFamily="2" charset="-78"/>
                <a:ea typeface="Times New Roman"/>
                <a:cs typeface="Jameel Noori Nastaleeq" panose="02000503000000020004" pitchFamily="2" charset="-78"/>
              </a:rPr>
              <a:t>ترقی سے مراد صرف یہ ہے کہ سرمایہ کی بڑھوتری میں لامتناہی اور مسلسل اضافہ مستقل ہوتا رہے۔</a:t>
            </a:r>
            <a:endParaRPr lang="en-US" sz="3600" dirty="0">
              <a:solidFill>
                <a:srgbClr val="ECCF56"/>
              </a:solidFill>
              <a:effectLst>
                <a:outerShdw blurRad="38100" dist="38100" dir="2700000" algn="tl">
                  <a:srgbClr val="000000">
                    <a:alpha val="43137"/>
                  </a:srgbClr>
                </a:outerShdw>
              </a:effectLst>
              <a:latin typeface="Jameel Noori Nastaleeq" panose="02000503000000020004" pitchFamily="2" charset="-78"/>
              <a:ea typeface="Times New Roman"/>
              <a:cs typeface="Jameel Noori Nastaleeq" panose="02000503000000020004" pitchFamily="2" charset="-78"/>
            </a:endParaRPr>
          </a:p>
        </p:txBody>
      </p:sp>
      <p:pic>
        <p:nvPicPr>
          <p:cNvPr id="8" name="Picture 7">
            <a:extLst>
              <a:ext uri="{FF2B5EF4-FFF2-40B4-BE49-F238E27FC236}">
                <a16:creationId xmlns:a16="http://schemas.microsoft.com/office/drawing/2014/main" xmlns="" id="{C09CDA5D-493D-4BFA-854C-978278C693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212407" cy="6838948"/>
          </a:xfrm>
          <a:prstGeom prst="rect">
            <a:avLst/>
          </a:prstGeom>
        </p:spPr>
      </p:pic>
    </p:spTree>
    <p:extLst>
      <p:ext uri="{BB962C8B-B14F-4D97-AF65-F5344CB8AC3E}">
        <p14:creationId xmlns:p14="http://schemas.microsoft.com/office/powerpoint/2010/main" val="25468225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1500+ Wall Background Pictures | Download Free Images on Unsplash">
            <a:extLst>
              <a:ext uri="{FF2B5EF4-FFF2-40B4-BE49-F238E27FC236}">
                <a16:creationId xmlns:a16="http://schemas.microsoft.com/office/drawing/2014/main" xmlns="" id="{03DC9270-1AFD-4496-B354-C7C704C64A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3894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C3CF0370-9731-4A2B-A342-688CD0699D71}"/>
              </a:ext>
            </a:extLst>
          </p:cNvPr>
          <p:cNvSpPr txBox="1"/>
          <p:nvPr/>
        </p:nvSpPr>
        <p:spPr>
          <a:xfrm>
            <a:off x="3048740" y="1747748"/>
            <a:ext cx="6094520" cy="3708708"/>
          </a:xfrm>
          <a:prstGeom prst="rect">
            <a:avLst/>
          </a:prstGeom>
          <a:noFill/>
        </p:spPr>
        <p:txBody>
          <a:bodyPr wrap="square">
            <a:spAutoFit/>
          </a:bodyPr>
          <a:lstStyle/>
          <a:p>
            <a:pPr algn="ctr" rtl="1" fontAlgn="auto">
              <a:lnSpc>
                <a:spcPct val="150000"/>
              </a:lnSpc>
              <a:spcBef>
                <a:spcPts val="0"/>
              </a:spcBef>
              <a:spcAft>
                <a:spcPts val="0"/>
              </a:spcAft>
              <a:defRPr/>
            </a:pPr>
            <a:r>
              <a:rPr lang="ur-PK" sz="4000" b="1" dirty="0">
                <a:ln w="10160">
                  <a:solidFill>
                    <a:schemeClr val="accent5"/>
                  </a:solidFill>
                  <a:prstDash val="solid"/>
                </a:ln>
                <a:solidFill>
                  <a:srgbClr val="FFFFFF"/>
                </a:solidFill>
                <a:effectLst>
                  <a:outerShdw blurRad="38100" dist="38100" dir="2700000" algn="tl">
                    <a:srgbClr val="000000">
                      <a:alpha val="43137"/>
                    </a:srgbClr>
                  </a:outerShdw>
                </a:effectLst>
                <a:latin typeface="Jameel Noori Nastaleeq" pitchFamily="2" charset="-78"/>
                <a:cs typeface="Jameel Noori Nastaleeq" pitchFamily="2" charset="-78"/>
              </a:rPr>
              <a:t>لبرل ازم </a:t>
            </a:r>
            <a:r>
              <a:rPr lang="en-US" sz="4000" b="1" dirty="0">
                <a:ln w="10160">
                  <a:solidFill>
                    <a:schemeClr val="accent5"/>
                  </a:solidFill>
                  <a:prstDash val="solid"/>
                </a:ln>
                <a:solidFill>
                  <a:srgbClr val="FFFFFF"/>
                </a:solidFill>
                <a:effectLst>
                  <a:outerShdw blurRad="38100" dist="38100" dir="2700000" algn="tl">
                    <a:srgbClr val="000000">
                      <a:alpha val="43137"/>
                    </a:srgbClr>
                  </a:outerShdw>
                </a:effectLst>
                <a:latin typeface="Jameel Noori Nastaleeq" pitchFamily="2" charset="-78"/>
                <a:cs typeface="Jameel Noori Nastaleeq" pitchFamily="2" charset="-78"/>
              </a:rPr>
              <a:t>Liberalism)</a:t>
            </a:r>
            <a:r>
              <a:rPr lang="ur-PK" sz="4000" b="1" dirty="0">
                <a:ln w="10160">
                  <a:solidFill>
                    <a:schemeClr val="accent5"/>
                  </a:solidFill>
                  <a:prstDash val="solid"/>
                </a:ln>
                <a:solidFill>
                  <a:srgbClr val="FFFFFF"/>
                </a:solidFill>
                <a:effectLst>
                  <a:outerShdw blurRad="38100" dist="38100" dir="2700000" algn="tl">
                    <a:srgbClr val="000000">
                      <a:alpha val="43137"/>
                    </a:srgbClr>
                  </a:outerShdw>
                </a:effectLst>
                <a:latin typeface="Jameel Noori Nastaleeq" pitchFamily="2" charset="-78"/>
                <a:cs typeface="Jameel Noori Nastaleeq" pitchFamily="2" charset="-78"/>
              </a:rPr>
              <a:t>)</a:t>
            </a:r>
          </a:p>
          <a:p>
            <a:pPr algn="ctr" rtl="1" fontAlgn="auto">
              <a:lnSpc>
                <a:spcPct val="150000"/>
              </a:lnSpc>
              <a:spcBef>
                <a:spcPts val="0"/>
              </a:spcBef>
              <a:spcAft>
                <a:spcPts val="0"/>
              </a:spcAft>
              <a:defRPr/>
            </a:pPr>
            <a:r>
              <a:rPr lang="ur-PK" sz="4000" b="1" dirty="0">
                <a:ln w="10160">
                  <a:solidFill>
                    <a:schemeClr val="accent5"/>
                  </a:solidFill>
                  <a:prstDash val="solid"/>
                </a:ln>
                <a:solidFill>
                  <a:srgbClr val="FFFFFF"/>
                </a:solidFill>
                <a:effectLst>
                  <a:outerShdw blurRad="38100" dist="38100" dir="2700000" algn="tl">
                    <a:srgbClr val="000000">
                      <a:alpha val="43137"/>
                    </a:srgbClr>
                  </a:outerShdw>
                </a:effectLst>
                <a:latin typeface="Jameel Noori Nastaleeq" pitchFamily="2" charset="-78"/>
                <a:cs typeface="Jameel Noori Nastaleeq" pitchFamily="2" charset="-78"/>
              </a:rPr>
              <a:t>سوشلزم(</a:t>
            </a:r>
            <a:r>
              <a:rPr lang="en-US" sz="4000" b="1" dirty="0">
                <a:ln w="10160">
                  <a:solidFill>
                    <a:schemeClr val="accent5"/>
                  </a:solidFill>
                  <a:prstDash val="solid"/>
                </a:ln>
                <a:solidFill>
                  <a:srgbClr val="FFFFFF"/>
                </a:solidFill>
                <a:effectLst>
                  <a:outerShdw blurRad="38100" dist="38100" dir="2700000" algn="tl">
                    <a:srgbClr val="000000">
                      <a:alpha val="43137"/>
                    </a:srgbClr>
                  </a:outerShdw>
                </a:effectLst>
                <a:latin typeface="Jameel Noori Nastaleeq" pitchFamily="2" charset="-78"/>
                <a:cs typeface="Jameel Noori Nastaleeq" pitchFamily="2" charset="-78"/>
              </a:rPr>
              <a:t>Socialism</a:t>
            </a:r>
            <a:r>
              <a:rPr lang="ur-PK" sz="4000" b="1" dirty="0">
                <a:ln w="10160">
                  <a:solidFill>
                    <a:schemeClr val="accent5"/>
                  </a:solidFill>
                  <a:prstDash val="solid"/>
                </a:ln>
                <a:solidFill>
                  <a:srgbClr val="FFFFFF"/>
                </a:solidFill>
                <a:effectLst>
                  <a:outerShdw blurRad="38100" dist="38100" dir="2700000" algn="tl">
                    <a:srgbClr val="000000">
                      <a:alpha val="43137"/>
                    </a:srgbClr>
                  </a:outerShdw>
                </a:effectLst>
                <a:latin typeface="Jameel Noori Nastaleeq" pitchFamily="2" charset="-78"/>
                <a:cs typeface="Jameel Noori Nastaleeq" pitchFamily="2" charset="-78"/>
              </a:rPr>
              <a:t>)</a:t>
            </a:r>
          </a:p>
          <a:p>
            <a:pPr algn="ctr" rtl="1" fontAlgn="auto">
              <a:lnSpc>
                <a:spcPct val="150000"/>
              </a:lnSpc>
              <a:spcBef>
                <a:spcPts val="0"/>
              </a:spcBef>
              <a:spcAft>
                <a:spcPts val="0"/>
              </a:spcAft>
              <a:defRPr/>
            </a:pPr>
            <a:r>
              <a:rPr lang="ur-PK" sz="4000" b="1" dirty="0">
                <a:ln w="10160">
                  <a:solidFill>
                    <a:schemeClr val="accent5"/>
                  </a:solidFill>
                  <a:prstDash val="solid"/>
                </a:ln>
                <a:solidFill>
                  <a:srgbClr val="FFFFFF"/>
                </a:solidFill>
                <a:effectLst>
                  <a:outerShdw blurRad="38100" dist="38100" dir="2700000" algn="tl">
                    <a:srgbClr val="000000">
                      <a:alpha val="43137"/>
                    </a:srgbClr>
                  </a:outerShdw>
                </a:effectLst>
                <a:latin typeface="Jameel Noori Nastaleeq" pitchFamily="2" charset="-78"/>
                <a:cs typeface="Jameel Noori Nastaleeq" pitchFamily="2" charset="-78"/>
              </a:rPr>
              <a:t>سیکولرازم</a:t>
            </a:r>
            <a:r>
              <a:rPr lang="en-US" sz="4000" b="1" dirty="0">
                <a:ln w="10160">
                  <a:solidFill>
                    <a:schemeClr val="accent5"/>
                  </a:solidFill>
                  <a:prstDash val="solid"/>
                </a:ln>
                <a:solidFill>
                  <a:srgbClr val="FFFFFF"/>
                </a:solidFill>
                <a:effectLst>
                  <a:outerShdw blurRad="38100" dist="38100" dir="2700000" algn="tl">
                    <a:srgbClr val="000000">
                      <a:alpha val="43137"/>
                    </a:srgbClr>
                  </a:outerShdw>
                </a:effectLst>
                <a:latin typeface="Jameel Noori Nastaleeq" pitchFamily="2" charset="-78"/>
                <a:cs typeface="Jameel Noori Nastaleeq" pitchFamily="2" charset="-78"/>
              </a:rPr>
              <a:t>Secularism)</a:t>
            </a:r>
            <a:r>
              <a:rPr lang="ur-PK" sz="4000" b="1" dirty="0">
                <a:ln w="10160">
                  <a:solidFill>
                    <a:schemeClr val="accent5"/>
                  </a:solidFill>
                  <a:prstDash val="solid"/>
                </a:ln>
                <a:solidFill>
                  <a:srgbClr val="FFFFFF"/>
                </a:solidFill>
                <a:effectLst>
                  <a:outerShdw blurRad="38100" dist="38100" dir="2700000" algn="tl">
                    <a:srgbClr val="000000">
                      <a:alpha val="43137"/>
                    </a:srgbClr>
                  </a:outerShdw>
                </a:effectLst>
                <a:latin typeface="Jameel Noori Nastaleeq" pitchFamily="2" charset="-78"/>
                <a:cs typeface="Jameel Noori Nastaleeq" pitchFamily="2" charset="-78"/>
              </a:rPr>
              <a:t>)</a:t>
            </a:r>
          </a:p>
          <a:p>
            <a:pPr algn="ctr" rtl="1" fontAlgn="auto">
              <a:lnSpc>
                <a:spcPct val="150000"/>
              </a:lnSpc>
              <a:spcBef>
                <a:spcPts val="0"/>
              </a:spcBef>
              <a:spcAft>
                <a:spcPts val="0"/>
              </a:spcAft>
              <a:defRPr/>
            </a:pPr>
            <a:r>
              <a:rPr lang="ur-PK" sz="4000" b="1" dirty="0">
                <a:ln w="10160">
                  <a:solidFill>
                    <a:schemeClr val="accent5"/>
                  </a:solidFill>
                  <a:prstDash val="solid"/>
                </a:ln>
                <a:solidFill>
                  <a:srgbClr val="FFFFFF"/>
                </a:solidFill>
                <a:effectLst>
                  <a:outerShdw blurRad="38100" dist="38100" dir="2700000" algn="tl">
                    <a:srgbClr val="000000">
                      <a:alpha val="43137"/>
                    </a:srgbClr>
                  </a:outerShdw>
                </a:effectLst>
                <a:latin typeface="Jameel Noori Nastaleeq" pitchFamily="2" charset="-78"/>
                <a:cs typeface="Jameel Noori Nastaleeq" pitchFamily="2" charset="-78"/>
              </a:rPr>
              <a:t>نشنلزم</a:t>
            </a:r>
            <a:r>
              <a:rPr lang="en-US" sz="4000" b="1" dirty="0">
                <a:ln w="10160">
                  <a:solidFill>
                    <a:schemeClr val="accent5"/>
                  </a:solidFill>
                  <a:prstDash val="solid"/>
                </a:ln>
                <a:solidFill>
                  <a:srgbClr val="FFFFFF"/>
                </a:solidFill>
                <a:effectLst>
                  <a:outerShdw blurRad="38100" dist="38100" dir="2700000" algn="tl">
                    <a:srgbClr val="000000">
                      <a:alpha val="43137"/>
                    </a:srgbClr>
                  </a:outerShdw>
                </a:effectLst>
                <a:latin typeface="Jameel Noori Nastaleeq" pitchFamily="2" charset="-78"/>
                <a:cs typeface="Jameel Noori Nastaleeq" pitchFamily="2" charset="-78"/>
              </a:rPr>
              <a:t>(Nationalism)</a:t>
            </a:r>
          </a:p>
        </p:txBody>
      </p:sp>
      <p:sp>
        <p:nvSpPr>
          <p:cNvPr id="5" name="TextBox 4">
            <a:extLst>
              <a:ext uri="{FF2B5EF4-FFF2-40B4-BE49-F238E27FC236}">
                <a16:creationId xmlns:a16="http://schemas.microsoft.com/office/drawing/2014/main" xmlns="" id="{E157C7FB-8383-44AC-AA24-790D80FB635E}"/>
              </a:ext>
            </a:extLst>
          </p:cNvPr>
          <p:cNvSpPr txBox="1"/>
          <p:nvPr/>
        </p:nvSpPr>
        <p:spPr>
          <a:xfrm>
            <a:off x="-742950" y="167640"/>
            <a:ext cx="6096000" cy="923330"/>
          </a:xfrm>
          <a:prstGeom prst="rect">
            <a:avLst/>
          </a:prstGeom>
          <a:noFill/>
        </p:spPr>
        <p:txBody>
          <a:bodyPr wrap="square">
            <a:spAutoFit/>
          </a:bodyPr>
          <a:lstStyle/>
          <a:p>
            <a:pPr algn="ctr"/>
            <a:r>
              <a:rPr lang="ur-PK" sz="5400" b="1" spc="50">
                <a:ln w="0">
                  <a:solidFill>
                    <a:schemeClr val="tx1">
                      <a:lumMod val="50000"/>
                      <a:lumOff val="50000"/>
                    </a:schemeClr>
                  </a:solidFill>
                </a:ln>
                <a:solidFill>
                  <a:schemeClr val="bg2"/>
                </a:solidFill>
                <a:effectLst>
                  <a:outerShdw blurRad="38100" dist="38100" dir="2700000" algn="tl">
                    <a:srgbClr val="000000">
                      <a:alpha val="43137"/>
                    </a:srgbClr>
                  </a:outerShdw>
                </a:effectLst>
                <a:latin typeface="AlQalam Irtaza Hassan" panose="02000000000000000000" pitchFamily="2" charset="-78"/>
                <a:cs typeface="AlQalam Irtaza Hassan" panose="02000000000000000000" pitchFamily="2" charset="-78"/>
              </a:rPr>
              <a:t>کیپٹلزم</a:t>
            </a:r>
            <a:endParaRPr lang="en-US" sz="5400" b="1" spc="50" dirty="0">
              <a:ln w="0">
                <a:solidFill>
                  <a:schemeClr val="tx1">
                    <a:lumMod val="50000"/>
                    <a:lumOff val="50000"/>
                  </a:schemeClr>
                </a:solidFill>
              </a:ln>
              <a:solidFill>
                <a:schemeClr val="bg2"/>
              </a:solidFill>
              <a:effectLst>
                <a:outerShdw blurRad="38100" dist="38100" dir="2700000" algn="tl">
                  <a:srgbClr val="000000">
                    <a:alpha val="43137"/>
                  </a:srgbClr>
                </a:outerShdw>
              </a:effectLst>
              <a:latin typeface="AlQalam Irtaza Hassan" panose="02000000000000000000" pitchFamily="2" charset="-78"/>
              <a:cs typeface="AlQalam Irtaza Hassan" panose="02000000000000000000" pitchFamily="2" charset="-78"/>
            </a:endParaRPr>
          </a:p>
        </p:txBody>
      </p:sp>
      <p:sp>
        <p:nvSpPr>
          <p:cNvPr id="7" name="TextBox 6">
            <a:extLst>
              <a:ext uri="{FF2B5EF4-FFF2-40B4-BE49-F238E27FC236}">
                <a16:creationId xmlns:a16="http://schemas.microsoft.com/office/drawing/2014/main" xmlns="" id="{B2D4287D-F921-46F6-994F-BAB753EE1524}"/>
              </a:ext>
            </a:extLst>
          </p:cNvPr>
          <p:cNvSpPr txBox="1"/>
          <p:nvPr/>
        </p:nvSpPr>
        <p:spPr>
          <a:xfrm>
            <a:off x="1396014" y="978307"/>
            <a:ext cx="6502892" cy="769441"/>
          </a:xfrm>
          <a:prstGeom prst="rect">
            <a:avLst/>
          </a:prstGeom>
          <a:noFill/>
        </p:spPr>
        <p:txBody>
          <a:bodyPr wrap="square">
            <a:spAutoFit/>
          </a:bodyPr>
          <a:lstStyle/>
          <a:p>
            <a:r>
              <a:rPr lang="ur-PK" sz="4400" b="1" spc="50" dirty="0">
                <a:ln w="0">
                  <a:solidFill>
                    <a:schemeClr val="bg2">
                      <a:lumMod val="75000"/>
                    </a:schemeClr>
                  </a:solidFill>
                </a:ln>
                <a:solidFill>
                  <a:schemeClr val="bg2"/>
                </a:solidFill>
                <a:effectLst>
                  <a:outerShdw blurRad="38100" dist="38100" dir="2700000" algn="tl">
                    <a:srgbClr val="000000">
                      <a:alpha val="43137"/>
                    </a:srgbClr>
                  </a:outerShdw>
                </a:effectLst>
                <a:latin typeface="AlQalam Irtaza Hassan" panose="02000000000000000000" pitchFamily="2" charset="-78"/>
                <a:cs typeface="AlQalam Irtaza Hassan" panose="02000000000000000000" pitchFamily="2" charset="-78"/>
              </a:rPr>
              <a:t>نظریات</a:t>
            </a:r>
            <a:endParaRPr lang="en-US" sz="4400" b="1" spc="50" dirty="0">
              <a:ln w="0">
                <a:solidFill>
                  <a:schemeClr val="bg2">
                    <a:lumMod val="75000"/>
                  </a:schemeClr>
                </a:solidFill>
              </a:ln>
              <a:solidFill>
                <a:schemeClr val="bg2"/>
              </a:solidFill>
              <a:effectLst>
                <a:outerShdw blurRad="38100" dist="38100" dir="2700000" algn="tl">
                  <a:srgbClr val="000000">
                    <a:alpha val="43137"/>
                  </a:srgbClr>
                </a:outerShdw>
              </a:effectLst>
              <a:latin typeface="AlQalam Irtaza Hassan" panose="02000000000000000000" pitchFamily="2" charset="-78"/>
              <a:cs typeface="AlQalam Irtaza Hassan" panose="02000000000000000000" pitchFamily="2" charset="-78"/>
            </a:endParaRPr>
          </a:p>
        </p:txBody>
      </p:sp>
      <p:pic>
        <p:nvPicPr>
          <p:cNvPr id="8" name="Picture 7">
            <a:extLst>
              <a:ext uri="{FF2B5EF4-FFF2-40B4-BE49-F238E27FC236}">
                <a16:creationId xmlns:a16="http://schemas.microsoft.com/office/drawing/2014/main" xmlns="" id="{97A85032-86E0-4FE3-A0E2-BC741A0924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4178" y="2180223"/>
            <a:ext cx="395364" cy="402424"/>
          </a:xfrm>
          <a:prstGeom prst="rect">
            <a:avLst/>
          </a:prstGeom>
        </p:spPr>
      </p:pic>
      <p:pic>
        <p:nvPicPr>
          <p:cNvPr id="9" name="Picture 8">
            <a:extLst>
              <a:ext uri="{FF2B5EF4-FFF2-40B4-BE49-F238E27FC236}">
                <a16:creationId xmlns:a16="http://schemas.microsoft.com/office/drawing/2014/main" xmlns="" id="{C5A36BC6-89DE-43CA-A74B-E9F08F36A7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4178" y="3072681"/>
            <a:ext cx="395364" cy="402424"/>
          </a:xfrm>
          <a:prstGeom prst="rect">
            <a:avLst/>
          </a:prstGeom>
        </p:spPr>
      </p:pic>
      <p:pic>
        <p:nvPicPr>
          <p:cNvPr id="10" name="Picture 9">
            <a:extLst>
              <a:ext uri="{FF2B5EF4-FFF2-40B4-BE49-F238E27FC236}">
                <a16:creationId xmlns:a16="http://schemas.microsoft.com/office/drawing/2014/main" xmlns="" id="{2238B75F-D444-4287-9EAF-D333271B2C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0497" y="3947905"/>
            <a:ext cx="395364" cy="402424"/>
          </a:xfrm>
          <a:prstGeom prst="rect">
            <a:avLst/>
          </a:prstGeom>
        </p:spPr>
      </p:pic>
      <p:pic>
        <p:nvPicPr>
          <p:cNvPr id="11" name="Picture 10">
            <a:extLst>
              <a:ext uri="{FF2B5EF4-FFF2-40B4-BE49-F238E27FC236}">
                <a16:creationId xmlns:a16="http://schemas.microsoft.com/office/drawing/2014/main" xmlns="" id="{FA9BE229-3DFD-44D6-BCDA-67778860B7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0497" y="4823129"/>
            <a:ext cx="395364" cy="402424"/>
          </a:xfrm>
          <a:prstGeom prst="rect">
            <a:avLst/>
          </a:prstGeom>
        </p:spPr>
      </p:pic>
      <p:pic>
        <p:nvPicPr>
          <p:cNvPr id="12" name="Picture 11">
            <a:extLst>
              <a:ext uri="{FF2B5EF4-FFF2-40B4-BE49-F238E27FC236}">
                <a16:creationId xmlns:a16="http://schemas.microsoft.com/office/drawing/2014/main" xmlns="" id="{05ECB4BA-480B-4D64-8766-9F4C2FABFE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
            <a:ext cx="12233182" cy="6838949"/>
          </a:xfrm>
          <a:prstGeom prst="rect">
            <a:avLst/>
          </a:prstGeom>
        </p:spPr>
      </p:pic>
    </p:spTree>
    <p:extLst>
      <p:ext uri="{BB962C8B-B14F-4D97-AF65-F5344CB8AC3E}">
        <p14:creationId xmlns:p14="http://schemas.microsoft.com/office/powerpoint/2010/main" val="11667119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1500+ Wall Background Pictures | Download Free Images on Unsplash">
            <a:extLst>
              <a:ext uri="{FF2B5EF4-FFF2-40B4-BE49-F238E27FC236}">
                <a16:creationId xmlns:a16="http://schemas.microsoft.com/office/drawing/2014/main" xmlns="" id="{03DC9270-1AFD-4496-B354-C7C704C64A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3894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0D9E4734-8467-4567-9C2E-02BB3A710497}"/>
              </a:ext>
            </a:extLst>
          </p:cNvPr>
          <p:cNvSpPr txBox="1"/>
          <p:nvPr/>
        </p:nvSpPr>
        <p:spPr>
          <a:xfrm>
            <a:off x="2949606" y="1951672"/>
            <a:ext cx="6094520" cy="2954655"/>
          </a:xfrm>
          <a:prstGeom prst="rect">
            <a:avLst/>
          </a:prstGeom>
          <a:noFill/>
        </p:spPr>
        <p:txBody>
          <a:bodyPr wrap="square">
            <a:spAutoFit/>
          </a:bodyPr>
          <a:lstStyle/>
          <a:p>
            <a:pPr algn="r" rtl="1" fontAlgn="auto">
              <a:lnSpc>
                <a:spcPct val="150000"/>
              </a:lnSpc>
              <a:spcBef>
                <a:spcPts val="0"/>
              </a:spcBef>
              <a:spcAft>
                <a:spcPts val="0"/>
              </a:spcAft>
              <a:defRPr/>
            </a:pPr>
            <a:r>
              <a:rPr lang="ur-PK" sz="4000" b="1" dirty="0">
                <a:ln w="10160">
                  <a:solidFill>
                    <a:schemeClr val="accent5"/>
                  </a:solidFill>
                  <a:prstDash val="solid"/>
                </a:ln>
                <a:solidFill>
                  <a:srgbClr val="FFFFFF"/>
                </a:solidFill>
                <a:effectLst>
                  <a:outerShdw blurRad="38100" dist="38100" dir="2700000" algn="tl">
                    <a:srgbClr val="000000">
                      <a:alpha val="43137"/>
                    </a:srgbClr>
                  </a:outerShdw>
                </a:effectLst>
                <a:latin typeface="Jameel Noori Nastaleeq" pitchFamily="2" charset="-78"/>
                <a:cs typeface="Jameel Noori Nastaleeq" pitchFamily="2" charset="-78"/>
              </a:rPr>
              <a:t>انار کزم </a:t>
            </a:r>
            <a:r>
              <a:rPr lang="en-US" sz="4000" b="1" dirty="0">
                <a:ln w="10160">
                  <a:solidFill>
                    <a:schemeClr val="accent5"/>
                  </a:solidFill>
                  <a:prstDash val="solid"/>
                </a:ln>
                <a:solidFill>
                  <a:srgbClr val="FFFFFF"/>
                </a:solidFill>
                <a:effectLst>
                  <a:outerShdw blurRad="38100" dist="38100" dir="2700000" algn="tl">
                    <a:srgbClr val="000000">
                      <a:alpha val="43137"/>
                    </a:srgbClr>
                  </a:outerShdw>
                </a:effectLst>
                <a:latin typeface="Jameel Noori Nastaleeq" pitchFamily="2" charset="-78"/>
                <a:cs typeface="Jameel Noori Nastaleeq" pitchFamily="2" charset="-78"/>
              </a:rPr>
              <a:t> </a:t>
            </a:r>
            <a:r>
              <a:rPr lang="ur-PK" sz="4000" b="1" dirty="0">
                <a:ln w="10160">
                  <a:solidFill>
                    <a:schemeClr val="accent5"/>
                  </a:solidFill>
                  <a:prstDash val="solid"/>
                </a:ln>
                <a:solidFill>
                  <a:srgbClr val="FFFFFF"/>
                </a:solidFill>
                <a:effectLst>
                  <a:outerShdw blurRad="38100" dist="38100" dir="2700000" algn="tl">
                    <a:srgbClr val="000000">
                      <a:alpha val="43137"/>
                    </a:srgbClr>
                  </a:outerShdw>
                </a:effectLst>
                <a:latin typeface="Jameel Noori Nastaleeq" pitchFamily="2" charset="-78"/>
                <a:cs typeface="Jameel Noori Nastaleeq" pitchFamily="2" charset="-78"/>
              </a:rPr>
              <a:t>(</a:t>
            </a:r>
            <a:r>
              <a:rPr lang="en-US" sz="4000" b="1" dirty="0">
                <a:ln w="10160">
                  <a:solidFill>
                    <a:schemeClr val="accent5"/>
                  </a:solidFill>
                  <a:prstDash val="solid"/>
                </a:ln>
                <a:solidFill>
                  <a:srgbClr val="FFFFFF"/>
                </a:solidFill>
                <a:effectLst>
                  <a:outerShdw blurRad="38100" dist="38100" dir="2700000" algn="tl">
                    <a:srgbClr val="000000">
                      <a:alpha val="43137"/>
                    </a:srgbClr>
                  </a:outerShdw>
                </a:effectLst>
                <a:latin typeface="Jameel Noori Nastaleeq" pitchFamily="2" charset="-78"/>
                <a:cs typeface="Jameel Noori Nastaleeq" pitchFamily="2" charset="-78"/>
              </a:rPr>
              <a:t>Anarchism</a:t>
            </a:r>
            <a:r>
              <a:rPr lang="ur-PK" sz="4000" b="1" dirty="0">
                <a:ln w="10160">
                  <a:solidFill>
                    <a:schemeClr val="accent5"/>
                  </a:solidFill>
                  <a:prstDash val="solid"/>
                </a:ln>
                <a:solidFill>
                  <a:srgbClr val="FFFFFF"/>
                </a:solidFill>
                <a:effectLst>
                  <a:outerShdw blurRad="38100" dist="38100" dir="2700000" algn="tl">
                    <a:srgbClr val="000000">
                      <a:alpha val="43137"/>
                    </a:srgbClr>
                  </a:outerShdw>
                </a:effectLst>
                <a:latin typeface="Jameel Noori Nastaleeq" pitchFamily="2" charset="-78"/>
                <a:cs typeface="Jameel Noori Nastaleeq" pitchFamily="2" charset="-78"/>
              </a:rPr>
              <a:t>)</a:t>
            </a:r>
          </a:p>
          <a:p>
            <a:pPr algn="r" rtl="1" fontAlgn="auto">
              <a:lnSpc>
                <a:spcPct val="150000"/>
              </a:lnSpc>
              <a:spcBef>
                <a:spcPts val="0"/>
              </a:spcBef>
              <a:spcAft>
                <a:spcPts val="0"/>
              </a:spcAft>
              <a:defRPr/>
            </a:pPr>
            <a:r>
              <a:rPr lang="ur-PK" sz="4000" b="1" dirty="0">
                <a:ln w="10160">
                  <a:solidFill>
                    <a:schemeClr val="accent5"/>
                  </a:solidFill>
                  <a:prstDash val="solid"/>
                </a:ln>
                <a:solidFill>
                  <a:srgbClr val="FFFFFF"/>
                </a:solidFill>
                <a:effectLst>
                  <a:outerShdw blurRad="38100" dist="38100" dir="2700000" algn="tl">
                    <a:srgbClr val="000000">
                      <a:alpha val="43137"/>
                    </a:srgbClr>
                  </a:outerShdw>
                </a:effectLst>
                <a:latin typeface="Jameel Noori Nastaleeq" pitchFamily="2" charset="-78"/>
                <a:cs typeface="Jameel Noori Nastaleeq" pitchFamily="2" charset="-78"/>
              </a:rPr>
              <a:t>پوسٹ ماڈرن ازم</a:t>
            </a:r>
            <a:r>
              <a:rPr lang="en-US" sz="4000" b="1" dirty="0">
                <a:ln w="10160">
                  <a:solidFill>
                    <a:schemeClr val="accent5"/>
                  </a:solidFill>
                  <a:prstDash val="solid"/>
                </a:ln>
                <a:solidFill>
                  <a:srgbClr val="FFFFFF"/>
                </a:solidFill>
                <a:effectLst>
                  <a:outerShdw blurRad="38100" dist="38100" dir="2700000" algn="tl">
                    <a:srgbClr val="000000">
                      <a:alpha val="43137"/>
                    </a:srgbClr>
                  </a:outerShdw>
                </a:effectLst>
                <a:latin typeface="Jameel Noori Nastaleeq" pitchFamily="2" charset="-78"/>
                <a:cs typeface="Jameel Noori Nastaleeq" pitchFamily="2" charset="-78"/>
              </a:rPr>
              <a:t> </a:t>
            </a:r>
            <a:r>
              <a:rPr lang="ur-PK" sz="4000" b="1" dirty="0">
                <a:ln w="10160">
                  <a:solidFill>
                    <a:schemeClr val="accent5"/>
                  </a:solidFill>
                  <a:prstDash val="solid"/>
                </a:ln>
                <a:solidFill>
                  <a:srgbClr val="FFFFFF"/>
                </a:solidFill>
                <a:effectLst>
                  <a:outerShdw blurRad="38100" dist="38100" dir="2700000" algn="tl">
                    <a:srgbClr val="000000">
                      <a:alpha val="43137"/>
                    </a:srgbClr>
                  </a:outerShdw>
                </a:effectLst>
                <a:latin typeface="Jameel Noori Nastaleeq" pitchFamily="2" charset="-78"/>
                <a:cs typeface="Jameel Noori Nastaleeq" pitchFamily="2" charset="-78"/>
              </a:rPr>
              <a:t> </a:t>
            </a:r>
            <a:r>
              <a:rPr lang="en-US" sz="4000" b="1" dirty="0">
                <a:ln w="10160">
                  <a:solidFill>
                    <a:schemeClr val="accent5"/>
                  </a:solidFill>
                  <a:prstDash val="solid"/>
                </a:ln>
                <a:solidFill>
                  <a:srgbClr val="FFFFFF"/>
                </a:solidFill>
                <a:effectLst>
                  <a:outerShdw blurRad="38100" dist="38100" dir="2700000" algn="tl">
                    <a:srgbClr val="000000">
                      <a:alpha val="43137"/>
                    </a:srgbClr>
                  </a:outerShdw>
                </a:effectLst>
                <a:latin typeface="Jameel Noori Nastaleeq" pitchFamily="2" charset="-78"/>
                <a:cs typeface="Jameel Noori Nastaleeq" pitchFamily="2" charset="-78"/>
              </a:rPr>
              <a:t>Post-Modernism)</a:t>
            </a:r>
            <a:r>
              <a:rPr lang="ur-PK" sz="4000" b="1" dirty="0">
                <a:ln w="10160">
                  <a:solidFill>
                    <a:schemeClr val="accent5"/>
                  </a:solidFill>
                  <a:prstDash val="solid"/>
                </a:ln>
                <a:solidFill>
                  <a:srgbClr val="FFFFFF"/>
                </a:solidFill>
                <a:effectLst>
                  <a:outerShdw blurRad="38100" dist="38100" dir="2700000" algn="tl">
                    <a:srgbClr val="000000">
                      <a:alpha val="43137"/>
                    </a:srgbClr>
                  </a:outerShdw>
                </a:effectLst>
                <a:latin typeface="Jameel Noori Nastaleeq" pitchFamily="2" charset="-78"/>
                <a:cs typeface="Jameel Noori Nastaleeq" pitchFamily="2" charset="-78"/>
              </a:rPr>
              <a:t>)</a:t>
            </a:r>
            <a:endParaRPr lang="ur-PK" sz="4400" b="1" dirty="0">
              <a:ln w="10160">
                <a:solidFill>
                  <a:schemeClr val="accent5"/>
                </a:solidFill>
                <a:prstDash val="solid"/>
              </a:ln>
              <a:solidFill>
                <a:srgbClr val="FFFFFF"/>
              </a:solidFill>
              <a:effectLst>
                <a:outerShdw blurRad="38100" dist="38100" dir="2700000" algn="tl">
                  <a:srgbClr val="000000">
                    <a:alpha val="43137"/>
                  </a:srgbClr>
                </a:outerShdw>
              </a:effectLst>
              <a:latin typeface="Jameel Noori Nastaleeq" pitchFamily="2" charset="-78"/>
              <a:cs typeface="Jameel Noori Nastaleeq" pitchFamily="2" charset="-78"/>
            </a:endParaRPr>
          </a:p>
          <a:p>
            <a:pPr algn="r" rtl="1" fontAlgn="auto">
              <a:lnSpc>
                <a:spcPct val="150000"/>
              </a:lnSpc>
              <a:spcBef>
                <a:spcPts val="0"/>
              </a:spcBef>
              <a:spcAft>
                <a:spcPts val="0"/>
              </a:spcAft>
              <a:defRPr/>
            </a:pPr>
            <a:r>
              <a:rPr lang="ur-PK" sz="4000" b="1" dirty="0">
                <a:ln w="10160">
                  <a:solidFill>
                    <a:schemeClr val="accent5"/>
                  </a:solidFill>
                  <a:prstDash val="solid"/>
                </a:ln>
                <a:solidFill>
                  <a:srgbClr val="FFFFFF"/>
                </a:solidFill>
                <a:effectLst>
                  <a:outerShdw blurRad="38100" dist="38100" dir="2700000" algn="tl">
                    <a:srgbClr val="000000">
                      <a:alpha val="43137"/>
                    </a:srgbClr>
                  </a:outerShdw>
                </a:effectLst>
                <a:latin typeface="Jameel Noori Nastaleeq" pitchFamily="2" charset="-78"/>
                <a:cs typeface="Jameel Noori Nastaleeq" pitchFamily="2" charset="-78"/>
              </a:rPr>
              <a:t>سوشل ڈیمو کریسی </a:t>
            </a:r>
            <a:r>
              <a:rPr lang="en-US" sz="4000" b="1" dirty="0">
                <a:ln w="10160">
                  <a:solidFill>
                    <a:schemeClr val="accent5"/>
                  </a:solidFill>
                  <a:prstDash val="solid"/>
                </a:ln>
                <a:solidFill>
                  <a:srgbClr val="FFFFFF"/>
                </a:solidFill>
                <a:effectLst>
                  <a:outerShdw blurRad="38100" dist="38100" dir="2700000" algn="tl">
                    <a:srgbClr val="000000">
                      <a:alpha val="43137"/>
                    </a:srgbClr>
                  </a:outerShdw>
                </a:effectLst>
                <a:latin typeface="Jameel Noori Nastaleeq" pitchFamily="2" charset="-78"/>
                <a:cs typeface="Jameel Noori Nastaleeq" pitchFamily="2" charset="-78"/>
              </a:rPr>
              <a:t> </a:t>
            </a:r>
            <a:r>
              <a:rPr lang="ur-PK" sz="4800" b="1" dirty="0">
                <a:ln w="10160">
                  <a:solidFill>
                    <a:schemeClr val="accent5"/>
                  </a:solidFill>
                  <a:prstDash val="solid"/>
                </a:ln>
                <a:solidFill>
                  <a:srgbClr val="FFFFFF"/>
                </a:solidFill>
                <a:effectLst>
                  <a:outerShdw blurRad="38100" dist="38100" dir="2700000" algn="tl">
                    <a:srgbClr val="000000">
                      <a:alpha val="43137"/>
                    </a:srgbClr>
                  </a:outerShdw>
                </a:effectLst>
                <a:latin typeface="Jameel Noori Nastaleeq" pitchFamily="2" charset="-78"/>
                <a:cs typeface="Jameel Noori Nastaleeq" pitchFamily="2" charset="-78"/>
              </a:rPr>
              <a:t>(</a:t>
            </a:r>
            <a:r>
              <a:rPr lang="en-US" sz="4000" b="1" dirty="0">
                <a:ln w="10160">
                  <a:solidFill>
                    <a:schemeClr val="accent5"/>
                  </a:solidFill>
                  <a:prstDash val="solid"/>
                </a:ln>
                <a:solidFill>
                  <a:srgbClr val="FFFFFF"/>
                </a:solidFill>
                <a:effectLst>
                  <a:outerShdw blurRad="38100" dist="38100" dir="2700000" algn="tl">
                    <a:srgbClr val="000000">
                      <a:alpha val="43137"/>
                    </a:srgbClr>
                  </a:outerShdw>
                </a:effectLst>
                <a:latin typeface="Jameel Noori Nastaleeq" pitchFamily="2" charset="-78"/>
                <a:cs typeface="Jameel Noori Nastaleeq" pitchFamily="2" charset="-78"/>
              </a:rPr>
              <a:t>Social Democracy</a:t>
            </a:r>
            <a:r>
              <a:rPr lang="ur-PK" sz="4000" b="1" dirty="0">
                <a:ln w="10160">
                  <a:solidFill>
                    <a:schemeClr val="accent5"/>
                  </a:solidFill>
                  <a:prstDash val="solid"/>
                </a:ln>
                <a:solidFill>
                  <a:srgbClr val="FFFFFF"/>
                </a:solidFill>
                <a:effectLst>
                  <a:outerShdw blurRad="38100" dist="38100" dir="2700000" algn="tl">
                    <a:srgbClr val="000000">
                      <a:alpha val="43137"/>
                    </a:srgbClr>
                  </a:outerShdw>
                </a:effectLst>
                <a:latin typeface="Jameel Noori Nastaleeq" pitchFamily="2" charset="-78"/>
                <a:cs typeface="Jameel Noori Nastaleeq" pitchFamily="2" charset="-78"/>
              </a:rPr>
              <a:t>)</a:t>
            </a:r>
            <a:endParaRPr lang="en-US" sz="4000" b="1" dirty="0">
              <a:ln w="10160">
                <a:solidFill>
                  <a:schemeClr val="accent5"/>
                </a:solidFill>
                <a:prstDash val="solid"/>
              </a:ln>
              <a:solidFill>
                <a:srgbClr val="FFFFFF"/>
              </a:solidFill>
              <a:effectLst>
                <a:outerShdw blurRad="38100" dist="38100" dir="2700000" algn="tl">
                  <a:srgbClr val="000000">
                    <a:alpha val="43137"/>
                  </a:srgbClr>
                </a:outerShdw>
              </a:effectLst>
              <a:latin typeface="Jameel Noori Nastaleeq" pitchFamily="2" charset="-78"/>
              <a:cs typeface="Jameel Noori Nastaleeq" pitchFamily="2" charset="-78"/>
            </a:endParaRPr>
          </a:p>
        </p:txBody>
      </p:sp>
      <p:sp>
        <p:nvSpPr>
          <p:cNvPr id="5" name="TextBox 4">
            <a:extLst>
              <a:ext uri="{FF2B5EF4-FFF2-40B4-BE49-F238E27FC236}">
                <a16:creationId xmlns:a16="http://schemas.microsoft.com/office/drawing/2014/main" xmlns="" id="{286D706D-0DE8-4743-B03B-FD98EA3F90D3}"/>
              </a:ext>
            </a:extLst>
          </p:cNvPr>
          <p:cNvSpPr txBox="1"/>
          <p:nvPr/>
        </p:nvSpPr>
        <p:spPr>
          <a:xfrm>
            <a:off x="2870262" y="185782"/>
            <a:ext cx="6096000" cy="1015663"/>
          </a:xfrm>
          <a:prstGeom prst="rect">
            <a:avLst/>
          </a:prstGeom>
          <a:noFill/>
        </p:spPr>
        <p:txBody>
          <a:bodyPr wrap="square">
            <a:spAutoFit/>
          </a:bodyPr>
          <a:lstStyle/>
          <a:p>
            <a:pPr algn="ctr"/>
            <a:r>
              <a:rPr lang="ur-PK" sz="6000" b="1" spc="50" dirty="0">
                <a:ln w="0">
                  <a:solidFill>
                    <a:schemeClr val="tx1">
                      <a:lumMod val="50000"/>
                      <a:lumOff val="50000"/>
                    </a:schemeClr>
                  </a:solidFill>
                </a:ln>
                <a:solidFill>
                  <a:schemeClr val="bg2"/>
                </a:solidFill>
                <a:effectLst>
                  <a:outerShdw blurRad="38100" dist="38100" dir="2700000" algn="tl">
                    <a:srgbClr val="000000">
                      <a:alpha val="43137"/>
                    </a:srgbClr>
                  </a:outerShdw>
                </a:effectLst>
                <a:latin typeface="AlQalam Irtaza Hassan" panose="02000000000000000000" pitchFamily="2" charset="-78"/>
                <a:cs typeface="AlQalam Irtaza Hassan" panose="02000000000000000000" pitchFamily="2" charset="-78"/>
              </a:rPr>
              <a:t>کیپٹلزم</a:t>
            </a:r>
            <a:endParaRPr lang="en-US" sz="6000" b="1" spc="50" dirty="0">
              <a:ln w="0">
                <a:solidFill>
                  <a:schemeClr val="tx1">
                    <a:lumMod val="50000"/>
                    <a:lumOff val="50000"/>
                  </a:schemeClr>
                </a:solidFill>
              </a:ln>
              <a:solidFill>
                <a:schemeClr val="bg2"/>
              </a:solidFill>
              <a:effectLst>
                <a:outerShdw blurRad="38100" dist="38100" dir="2700000" algn="tl">
                  <a:srgbClr val="000000">
                    <a:alpha val="43137"/>
                  </a:srgbClr>
                </a:outerShdw>
              </a:effectLst>
              <a:latin typeface="AlQalam Irtaza Hassan" panose="02000000000000000000" pitchFamily="2" charset="-78"/>
              <a:cs typeface="AlQalam Irtaza Hassan" panose="02000000000000000000" pitchFamily="2" charset="-78"/>
            </a:endParaRPr>
          </a:p>
        </p:txBody>
      </p:sp>
      <p:sp>
        <p:nvSpPr>
          <p:cNvPr id="6" name="TextBox 5">
            <a:extLst>
              <a:ext uri="{FF2B5EF4-FFF2-40B4-BE49-F238E27FC236}">
                <a16:creationId xmlns:a16="http://schemas.microsoft.com/office/drawing/2014/main" xmlns="" id="{853AF2C6-76C5-445D-8AB0-248D5BD90F4A}"/>
              </a:ext>
            </a:extLst>
          </p:cNvPr>
          <p:cNvSpPr txBox="1"/>
          <p:nvPr/>
        </p:nvSpPr>
        <p:spPr>
          <a:xfrm>
            <a:off x="4938204" y="1120675"/>
            <a:ext cx="6502892" cy="830997"/>
          </a:xfrm>
          <a:prstGeom prst="rect">
            <a:avLst/>
          </a:prstGeom>
          <a:noFill/>
        </p:spPr>
        <p:txBody>
          <a:bodyPr wrap="square">
            <a:spAutoFit/>
          </a:bodyPr>
          <a:lstStyle/>
          <a:p>
            <a:r>
              <a:rPr lang="ur-PK" sz="4800" b="1" spc="50" dirty="0">
                <a:ln w="0">
                  <a:solidFill>
                    <a:schemeClr val="bg2">
                      <a:lumMod val="75000"/>
                    </a:schemeClr>
                  </a:solidFill>
                </a:ln>
                <a:solidFill>
                  <a:schemeClr val="bg2"/>
                </a:solidFill>
                <a:effectLst>
                  <a:outerShdw blurRad="38100" dist="38100" dir="2700000" algn="tl">
                    <a:srgbClr val="000000">
                      <a:alpha val="43137"/>
                    </a:srgbClr>
                  </a:outerShdw>
                </a:effectLst>
                <a:latin typeface="AlQalam Irtaza Hassan" panose="02000000000000000000" pitchFamily="2" charset="-78"/>
                <a:cs typeface="AlQalam Irtaza Hassan" panose="02000000000000000000" pitchFamily="2" charset="-78"/>
              </a:rPr>
              <a:t>نظریات</a:t>
            </a:r>
            <a:endParaRPr lang="en-US" sz="4800" b="1" spc="50" dirty="0">
              <a:ln w="0">
                <a:solidFill>
                  <a:schemeClr val="bg2">
                    <a:lumMod val="75000"/>
                  </a:schemeClr>
                </a:solidFill>
              </a:ln>
              <a:solidFill>
                <a:schemeClr val="bg2"/>
              </a:solidFill>
              <a:effectLst>
                <a:outerShdw blurRad="38100" dist="38100" dir="2700000" algn="tl">
                  <a:srgbClr val="000000">
                    <a:alpha val="43137"/>
                  </a:srgbClr>
                </a:outerShdw>
              </a:effectLst>
              <a:latin typeface="AlQalam Irtaza Hassan" panose="02000000000000000000" pitchFamily="2" charset="-78"/>
              <a:cs typeface="AlQalam Irtaza Hassan" panose="02000000000000000000" pitchFamily="2" charset="-78"/>
            </a:endParaRPr>
          </a:p>
        </p:txBody>
      </p:sp>
      <p:pic>
        <p:nvPicPr>
          <p:cNvPr id="7" name="Picture 6">
            <a:extLst>
              <a:ext uri="{FF2B5EF4-FFF2-40B4-BE49-F238E27FC236}">
                <a16:creationId xmlns:a16="http://schemas.microsoft.com/office/drawing/2014/main" xmlns="" id="{B4E41CC6-A447-4D91-BAA2-68FB667ADC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66030" y="2366654"/>
            <a:ext cx="395364" cy="402424"/>
          </a:xfrm>
          <a:prstGeom prst="rect">
            <a:avLst/>
          </a:prstGeom>
        </p:spPr>
      </p:pic>
      <p:pic>
        <p:nvPicPr>
          <p:cNvPr id="8" name="Picture 7">
            <a:extLst>
              <a:ext uri="{FF2B5EF4-FFF2-40B4-BE49-F238E27FC236}">
                <a16:creationId xmlns:a16="http://schemas.microsoft.com/office/drawing/2014/main" xmlns="" id="{69BC1053-21B9-4863-9C5D-61F51C7427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66030" y="3355583"/>
            <a:ext cx="395364" cy="402424"/>
          </a:xfrm>
          <a:prstGeom prst="rect">
            <a:avLst/>
          </a:prstGeom>
        </p:spPr>
      </p:pic>
      <p:pic>
        <p:nvPicPr>
          <p:cNvPr id="9" name="Picture 8">
            <a:extLst>
              <a:ext uri="{FF2B5EF4-FFF2-40B4-BE49-F238E27FC236}">
                <a16:creationId xmlns:a16="http://schemas.microsoft.com/office/drawing/2014/main" xmlns="" id="{89BD4F71-FD70-40FA-951C-D44A6C6EB3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66030" y="4344512"/>
            <a:ext cx="395364" cy="402424"/>
          </a:xfrm>
          <a:prstGeom prst="rect">
            <a:avLst/>
          </a:prstGeom>
        </p:spPr>
      </p:pic>
      <p:pic>
        <p:nvPicPr>
          <p:cNvPr id="10" name="Picture 9">
            <a:extLst>
              <a:ext uri="{FF2B5EF4-FFF2-40B4-BE49-F238E27FC236}">
                <a16:creationId xmlns:a16="http://schemas.microsoft.com/office/drawing/2014/main" xmlns="" id="{5696EAF5-2708-40B3-BE4D-DBD35D4281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9843"/>
            <a:ext cx="12209023" cy="6858791"/>
          </a:xfrm>
          <a:prstGeom prst="rect">
            <a:avLst/>
          </a:prstGeom>
        </p:spPr>
      </p:pic>
    </p:spTree>
    <p:extLst>
      <p:ext uri="{BB962C8B-B14F-4D97-AF65-F5344CB8AC3E}">
        <p14:creationId xmlns:p14="http://schemas.microsoft.com/office/powerpoint/2010/main" val="30214368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1500+ Wall Background Pictures | Download Free Images on Unsplash">
            <a:extLst>
              <a:ext uri="{FF2B5EF4-FFF2-40B4-BE49-F238E27FC236}">
                <a16:creationId xmlns:a16="http://schemas.microsoft.com/office/drawing/2014/main" xmlns="" id="{03DC9270-1AFD-4496-B354-C7C704C64A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3894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C19A715F-A7AF-4CA9-8C0D-D7249BEE0E16}"/>
              </a:ext>
            </a:extLst>
          </p:cNvPr>
          <p:cNvSpPr txBox="1"/>
          <p:nvPr/>
        </p:nvSpPr>
        <p:spPr>
          <a:xfrm>
            <a:off x="3048000" y="1663110"/>
            <a:ext cx="6096000" cy="1569660"/>
          </a:xfrm>
          <a:prstGeom prst="rect">
            <a:avLst/>
          </a:prstGeom>
          <a:noFill/>
        </p:spPr>
        <p:txBody>
          <a:bodyPr wrap="square">
            <a:spAutoFit/>
          </a:bodyPr>
          <a:lstStyle/>
          <a:p>
            <a:pPr algn="ctr"/>
            <a:r>
              <a:rPr lang="ur-PK" sz="9600" b="1" spc="50" dirty="0">
                <a:ln w="0">
                  <a:solidFill>
                    <a:schemeClr val="tx1">
                      <a:lumMod val="50000"/>
                      <a:lumOff val="50000"/>
                    </a:schemeClr>
                  </a:solidFill>
                </a:ln>
                <a:solidFill>
                  <a:schemeClr val="bg2"/>
                </a:solidFill>
                <a:effectLst>
                  <a:outerShdw blurRad="38100" dist="38100" dir="2700000" algn="tl">
                    <a:srgbClr val="000000">
                      <a:alpha val="43137"/>
                    </a:srgbClr>
                  </a:outerShdw>
                </a:effectLst>
                <a:latin typeface="AlQalam Irtaza Hassan" panose="02000000000000000000" pitchFamily="2" charset="-78"/>
                <a:cs typeface="AlQalam Irtaza Hassan" panose="02000000000000000000" pitchFamily="2" charset="-78"/>
              </a:rPr>
              <a:t>کیپٹلزم</a:t>
            </a:r>
            <a:endParaRPr lang="en-US" sz="9600" b="1" spc="50" dirty="0">
              <a:ln w="0">
                <a:solidFill>
                  <a:schemeClr val="tx1">
                    <a:lumMod val="50000"/>
                    <a:lumOff val="50000"/>
                  </a:schemeClr>
                </a:solidFill>
              </a:ln>
              <a:solidFill>
                <a:schemeClr val="bg2"/>
              </a:solidFill>
              <a:effectLst>
                <a:outerShdw blurRad="38100" dist="38100" dir="2700000" algn="tl">
                  <a:srgbClr val="000000">
                    <a:alpha val="43137"/>
                  </a:srgbClr>
                </a:outerShdw>
              </a:effectLst>
              <a:latin typeface="AlQalam Irtaza Hassan" panose="02000000000000000000" pitchFamily="2" charset="-78"/>
              <a:cs typeface="AlQalam Irtaza Hassan" panose="02000000000000000000" pitchFamily="2" charset="-78"/>
            </a:endParaRPr>
          </a:p>
        </p:txBody>
      </p:sp>
      <p:sp>
        <p:nvSpPr>
          <p:cNvPr id="8" name="TextBox 7">
            <a:extLst>
              <a:ext uri="{FF2B5EF4-FFF2-40B4-BE49-F238E27FC236}">
                <a16:creationId xmlns:a16="http://schemas.microsoft.com/office/drawing/2014/main" xmlns="" id="{28886A9C-CD9A-4C31-8817-FE59CBD3D877}"/>
              </a:ext>
            </a:extLst>
          </p:cNvPr>
          <p:cNvSpPr txBox="1"/>
          <p:nvPr/>
        </p:nvSpPr>
        <p:spPr>
          <a:xfrm>
            <a:off x="4940425" y="3232770"/>
            <a:ext cx="6165540" cy="1446550"/>
          </a:xfrm>
          <a:prstGeom prst="rect">
            <a:avLst/>
          </a:prstGeom>
          <a:noFill/>
        </p:spPr>
        <p:txBody>
          <a:bodyPr wrap="square">
            <a:spAutoFit/>
          </a:bodyPr>
          <a:lstStyle/>
          <a:p>
            <a:r>
              <a:rPr lang="ur-PK" sz="8800" b="1" spc="50" dirty="0">
                <a:ln w="0">
                  <a:solidFill>
                    <a:schemeClr val="bg2">
                      <a:lumMod val="50000"/>
                    </a:schemeClr>
                  </a:solidFill>
                </a:ln>
                <a:solidFill>
                  <a:schemeClr val="bg2"/>
                </a:solidFill>
                <a:effectLst>
                  <a:outerShdw blurRad="38100" dist="38100" dir="2700000" algn="tl">
                    <a:srgbClr val="000000">
                      <a:alpha val="43137"/>
                    </a:srgbClr>
                  </a:outerShdw>
                </a:effectLst>
                <a:latin typeface="AlQalam Irtaza Hassan" panose="02000000000000000000" pitchFamily="2" charset="-78"/>
                <a:cs typeface="AlQalam Irtaza Hassan" panose="02000000000000000000" pitchFamily="2" charset="-78"/>
              </a:rPr>
              <a:t>اثرات</a:t>
            </a:r>
            <a:endParaRPr lang="en-US" sz="2000" dirty="0">
              <a:ln w="0">
                <a:solidFill>
                  <a:schemeClr val="bg2">
                    <a:lumMod val="50000"/>
                  </a:schemeClr>
                </a:solidFill>
              </a:ln>
              <a:effectLst>
                <a:outerShdw blurRad="38100" dist="38100" dir="2700000" algn="tl">
                  <a:srgbClr val="000000">
                    <a:alpha val="43137"/>
                  </a:srgbClr>
                </a:outerShdw>
              </a:effectLst>
              <a:latin typeface="AlQalam Irtaza Hassan" panose="02000000000000000000" pitchFamily="2" charset="-78"/>
              <a:cs typeface="AlQalam Irtaza Hassan" panose="02000000000000000000" pitchFamily="2" charset="-78"/>
            </a:endParaRPr>
          </a:p>
        </p:txBody>
      </p:sp>
      <p:pic>
        <p:nvPicPr>
          <p:cNvPr id="5" name="Picture 4">
            <a:extLst>
              <a:ext uri="{FF2B5EF4-FFF2-40B4-BE49-F238E27FC236}">
                <a16:creationId xmlns:a16="http://schemas.microsoft.com/office/drawing/2014/main" xmlns="" id="{90AF4520-4BF9-4CCF-A7E8-E613EA7A6F5C}"/>
              </a:ext>
            </a:extLst>
          </p:cNvPr>
          <p:cNvPicPr>
            <a:picLocks noChangeAspect="1"/>
          </p:cNvPicPr>
          <p:nvPr/>
        </p:nvPicPr>
        <p:blipFill rotWithShape="1">
          <a:blip r:embed="rId3">
            <a:extLst>
              <a:ext uri="{28A0092B-C50C-407E-A947-70E740481C1C}">
                <a14:useLocalDpi xmlns:a14="http://schemas.microsoft.com/office/drawing/2010/main" val="0"/>
              </a:ext>
            </a:extLst>
          </a:blip>
          <a:srcRect r="740"/>
          <a:stretch/>
        </p:blipFill>
        <p:spPr>
          <a:xfrm>
            <a:off x="0" y="0"/>
            <a:ext cx="12192000" cy="6840556"/>
          </a:xfrm>
          <a:prstGeom prst="rect">
            <a:avLst/>
          </a:prstGeom>
        </p:spPr>
      </p:pic>
    </p:spTree>
    <p:extLst>
      <p:ext uri="{BB962C8B-B14F-4D97-AF65-F5344CB8AC3E}">
        <p14:creationId xmlns:p14="http://schemas.microsoft.com/office/powerpoint/2010/main" val="20586923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1500+ Wall Background Pictures | Download Free Images on Unsplash">
            <a:extLst>
              <a:ext uri="{FF2B5EF4-FFF2-40B4-BE49-F238E27FC236}">
                <a16:creationId xmlns:a16="http://schemas.microsoft.com/office/drawing/2014/main" xmlns="" id="{03DC9270-1AFD-4496-B354-C7C704C64A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3894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803DDF2E-A313-4233-A2D6-8A7258D4B489}"/>
              </a:ext>
            </a:extLst>
          </p:cNvPr>
          <p:cNvSpPr txBox="1"/>
          <p:nvPr/>
        </p:nvSpPr>
        <p:spPr>
          <a:xfrm>
            <a:off x="2230885" y="1203659"/>
            <a:ext cx="7730230" cy="3699795"/>
          </a:xfrm>
          <a:prstGeom prst="rect">
            <a:avLst/>
          </a:prstGeom>
          <a:noFill/>
        </p:spPr>
        <p:txBody>
          <a:bodyPr wrap="square">
            <a:spAutoFit/>
          </a:bodyPr>
          <a:lstStyle/>
          <a:p>
            <a:pPr marL="64008" algn="ctr" rtl="1">
              <a:lnSpc>
                <a:spcPct val="150000"/>
              </a:lnSpc>
              <a:defRPr/>
            </a:pPr>
            <a:r>
              <a:rPr lang="ar-SA" sz="3600" dirty="0">
                <a:solidFill>
                  <a:srgbClr val="ECCF56"/>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یورپ میں بہت روشنی علم و ہنر ہے</a:t>
            </a:r>
            <a:br>
              <a:rPr lang="ar-SA" sz="3600" dirty="0">
                <a:solidFill>
                  <a:srgbClr val="ECCF56"/>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ar-SA" sz="3600" dirty="0">
                <a:solidFill>
                  <a:srgbClr val="ECCF56"/>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حق یہ ہے کہ بے چشمۂ حیواں ہے یہ ظلمات</a:t>
            </a:r>
            <a:br>
              <a:rPr lang="ar-SA" sz="3600" dirty="0">
                <a:solidFill>
                  <a:srgbClr val="ECCF56"/>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ar-SA" sz="1600" dirty="0">
                <a:solidFill>
                  <a:srgbClr val="ECCF56"/>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
            <a:br>
              <a:rPr lang="ar-SA" sz="1600" dirty="0">
                <a:solidFill>
                  <a:srgbClr val="ECCF56"/>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ar-SA" sz="3600" dirty="0">
                <a:solidFill>
                  <a:srgbClr val="ECCF56"/>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رعنائی تعمیر میں ، رونق میں ، صفا میں</a:t>
            </a:r>
            <a:br>
              <a:rPr lang="ar-SA" sz="3600" dirty="0">
                <a:solidFill>
                  <a:srgbClr val="ECCF56"/>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ar-SA" sz="3600" dirty="0">
                <a:solidFill>
                  <a:srgbClr val="ECCF56"/>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گرجوں سے کہیں بڑھ کے ہیں بنکوں کی عمارات</a:t>
            </a:r>
            <a:endParaRPr lang="en-US" sz="3600" dirty="0">
              <a:solidFill>
                <a:srgbClr val="ECCF56"/>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xmlns="" id="{D9C07F46-DAED-4704-AAC6-E7659D64B9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289325" cy="6838948"/>
          </a:xfrm>
          <a:prstGeom prst="rect">
            <a:avLst/>
          </a:prstGeom>
        </p:spPr>
      </p:pic>
    </p:spTree>
    <p:extLst>
      <p:ext uri="{BB962C8B-B14F-4D97-AF65-F5344CB8AC3E}">
        <p14:creationId xmlns:p14="http://schemas.microsoft.com/office/powerpoint/2010/main" val="41782149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1500+ Wall Background Pictures | Download Free Images on Unsplash">
            <a:extLst>
              <a:ext uri="{FF2B5EF4-FFF2-40B4-BE49-F238E27FC236}">
                <a16:creationId xmlns:a16="http://schemas.microsoft.com/office/drawing/2014/main" xmlns="" id="{03DC9270-1AFD-4496-B354-C7C704C64A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3894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B3AA1CA9-187C-4B4E-8748-24BE1E188CDA}"/>
              </a:ext>
            </a:extLst>
          </p:cNvPr>
          <p:cNvSpPr txBox="1"/>
          <p:nvPr/>
        </p:nvSpPr>
        <p:spPr>
          <a:xfrm>
            <a:off x="2230885" y="1203659"/>
            <a:ext cx="7730230" cy="3699795"/>
          </a:xfrm>
          <a:prstGeom prst="rect">
            <a:avLst/>
          </a:prstGeom>
          <a:noFill/>
        </p:spPr>
        <p:txBody>
          <a:bodyPr wrap="square">
            <a:spAutoFit/>
          </a:bodyPr>
          <a:lstStyle/>
          <a:p>
            <a:pPr marL="64008" algn="ctr" rtl="1">
              <a:lnSpc>
                <a:spcPct val="150000"/>
              </a:lnSpc>
              <a:defRPr/>
            </a:pPr>
            <a:r>
              <a:rPr lang="ar-SA" sz="3600" dirty="0">
                <a:solidFill>
                  <a:srgbClr val="ECCF56"/>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ظاہر میں تجارت ہے، حقیقت میں جُوا ہے</a:t>
            </a:r>
          </a:p>
          <a:p>
            <a:pPr marL="64008" algn="ctr" rtl="1">
              <a:lnSpc>
                <a:spcPct val="150000"/>
              </a:lnSpc>
              <a:defRPr/>
            </a:pPr>
            <a:r>
              <a:rPr lang="ar-SA" sz="3600" dirty="0">
                <a:solidFill>
                  <a:srgbClr val="ECCF56"/>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سُود ایک کا لاکھوں کے لیے مرگِ مفاجات</a:t>
            </a:r>
            <a:endParaRPr lang="en-US" sz="3600" dirty="0">
              <a:solidFill>
                <a:srgbClr val="ECCF56"/>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64008" algn="ctr" rtl="1">
              <a:defRPr/>
            </a:pPr>
            <a:endParaRPr lang="ar-SA" sz="1600" dirty="0">
              <a:solidFill>
                <a:srgbClr val="ECCF56"/>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64008" algn="ctr" rtl="1">
              <a:lnSpc>
                <a:spcPct val="150000"/>
              </a:lnSpc>
              <a:defRPr/>
            </a:pPr>
            <a:r>
              <a:rPr lang="ar-SA" sz="3600" dirty="0">
                <a:solidFill>
                  <a:srgbClr val="ECCF56"/>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یہ عِلم، یہ حِکمت، یہ تدبُّر، یہ حکومت</a:t>
            </a:r>
          </a:p>
          <a:p>
            <a:pPr marL="64008" algn="ctr" rtl="1">
              <a:lnSpc>
                <a:spcPct val="150000"/>
              </a:lnSpc>
              <a:defRPr/>
            </a:pPr>
            <a:r>
              <a:rPr lang="ar-SA" sz="3600" dirty="0">
                <a:solidFill>
                  <a:srgbClr val="ECCF56"/>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پیتے ہیں لہُو، دیتے ہیں تعلیمِ مساوات</a:t>
            </a:r>
            <a:endParaRPr lang="en-US" sz="3600" dirty="0">
              <a:solidFill>
                <a:srgbClr val="ECCF56"/>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xmlns="" id="{4E53A5C1-1CF6-4416-B82D-C46ED16EAA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272376" cy="6838949"/>
          </a:xfrm>
          <a:prstGeom prst="rect">
            <a:avLst/>
          </a:prstGeom>
        </p:spPr>
      </p:pic>
    </p:spTree>
    <p:extLst>
      <p:ext uri="{BB962C8B-B14F-4D97-AF65-F5344CB8AC3E}">
        <p14:creationId xmlns:p14="http://schemas.microsoft.com/office/powerpoint/2010/main" val="946096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1500+ Wall Background Pictures | Download Free Images on Unsplash">
            <a:extLst>
              <a:ext uri="{FF2B5EF4-FFF2-40B4-BE49-F238E27FC236}">
                <a16:creationId xmlns:a16="http://schemas.microsoft.com/office/drawing/2014/main" xmlns="" id="{A868FA1B-B6D7-4716-97F5-69935585FB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3894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xmlns="" id="{8FB51D97-991B-48A6-8236-27ED9FCE4988}"/>
              </a:ext>
            </a:extLst>
          </p:cNvPr>
          <p:cNvSpPr txBox="1">
            <a:spLocks/>
          </p:cNvSpPr>
          <p:nvPr/>
        </p:nvSpPr>
        <p:spPr>
          <a:xfrm>
            <a:off x="2257425" y="200819"/>
            <a:ext cx="8229600" cy="139903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84632" algn="ctr" rtl="1">
              <a:lnSpc>
                <a:spcPct val="100000"/>
              </a:lnSpc>
              <a:defRPr/>
            </a:pPr>
            <a:r>
              <a:rPr lang="ur-PK" sz="9600" b="1" spc="50" dirty="0">
                <a:ln w="0">
                  <a:solidFill>
                    <a:schemeClr val="tx1">
                      <a:lumMod val="50000"/>
                      <a:lumOff val="50000"/>
                    </a:schemeClr>
                  </a:solidFill>
                </a:ln>
                <a:solidFill>
                  <a:schemeClr val="bg2"/>
                </a:solidFill>
                <a:effectLst>
                  <a:outerShdw blurRad="38100" dist="38100" dir="2700000" algn="tl">
                    <a:srgbClr val="000000">
                      <a:alpha val="43137"/>
                    </a:srgbClr>
                  </a:outerShdw>
                </a:effectLst>
                <a:latin typeface="Dubai Unicode" pitchFamily="2" charset="-78"/>
                <a:cs typeface="Dubai Unicode" pitchFamily="2" charset="-78"/>
              </a:rPr>
              <a:t>کیپٹلزم</a:t>
            </a:r>
            <a:r>
              <a:rPr lang="ur-PK" sz="6000" b="1" spc="50" dirty="0">
                <a:ln w="0">
                  <a:solidFill>
                    <a:schemeClr val="tx1">
                      <a:lumMod val="50000"/>
                      <a:lumOff val="50000"/>
                    </a:schemeClr>
                  </a:solidFill>
                </a:ln>
                <a:solidFill>
                  <a:schemeClr val="bg2"/>
                </a:solidFill>
                <a:effectLst>
                  <a:outerShdw blurRad="38100" dist="38100" dir="2700000" algn="tl">
                    <a:srgbClr val="000000">
                      <a:alpha val="43137"/>
                    </a:srgbClr>
                  </a:outerShdw>
                </a:effectLst>
                <a:latin typeface="Dubai Unicode" pitchFamily="2" charset="-78"/>
                <a:cs typeface="Dubai Unicode" pitchFamily="2" charset="-78"/>
              </a:rPr>
              <a:t/>
            </a:r>
            <a:br>
              <a:rPr lang="ur-PK" sz="6000" b="1" spc="50" dirty="0">
                <a:ln w="0">
                  <a:solidFill>
                    <a:schemeClr val="tx1">
                      <a:lumMod val="50000"/>
                      <a:lumOff val="50000"/>
                    </a:schemeClr>
                  </a:solidFill>
                </a:ln>
                <a:solidFill>
                  <a:schemeClr val="bg2"/>
                </a:solidFill>
                <a:effectLst>
                  <a:outerShdw blurRad="38100" dist="38100" dir="2700000" algn="tl">
                    <a:srgbClr val="000000">
                      <a:alpha val="43137"/>
                    </a:srgbClr>
                  </a:outerShdw>
                </a:effectLst>
                <a:latin typeface="Dubai Unicode" pitchFamily="2" charset="-78"/>
                <a:cs typeface="Dubai Unicode" pitchFamily="2" charset="-78"/>
              </a:rPr>
            </a:br>
            <a:r>
              <a:rPr lang="ur-PK" sz="5400" b="1" spc="50" dirty="0">
                <a:ln w="0">
                  <a:solidFill>
                    <a:schemeClr val="tx1">
                      <a:lumMod val="50000"/>
                      <a:lumOff val="50000"/>
                    </a:schemeClr>
                  </a:solidFill>
                </a:ln>
                <a:solidFill>
                  <a:schemeClr val="bg2"/>
                </a:solidFill>
                <a:effectLst>
                  <a:outerShdw blurRad="38100" dist="38100" dir="2700000" algn="tl">
                    <a:srgbClr val="000000">
                      <a:alpha val="43137"/>
                    </a:srgbClr>
                  </a:outerShdw>
                </a:effectLst>
                <a:latin typeface="Jameel Noori Nastaleeq" pitchFamily="2" charset="-78"/>
                <a:cs typeface="Jameel Noori Nastaleeq" pitchFamily="2" charset="-78"/>
              </a:rPr>
              <a:t>(سرمایہ   دارنہ نظام)</a:t>
            </a:r>
            <a:endParaRPr lang="en-US" sz="5400" b="1" spc="50" dirty="0">
              <a:ln w="0">
                <a:solidFill>
                  <a:schemeClr val="tx1">
                    <a:lumMod val="50000"/>
                    <a:lumOff val="50000"/>
                  </a:schemeClr>
                </a:solidFill>
              </a:ln>
              <a:solidFill>
                <a:schemeClr val="bg2"/>
              </a:solidFill>
              <a:effectLst>
                <a:outerShdw blurRad="38100" dist="38100" dir="2700000" algn="tl">
                  <a:srgbClr val="000000">
                    <a:alpha val="43137"/>
                  </a:srgbClr>
                </a:outerShdw>
              </a:effectLst>
              <a:latin typeface="Jameel Noori Kasheeda" pitchFamily="2" charset="-78"/>
              <a:cs typeface="Jameel Noori Kasheeda" pitchFamily="2" charset="-78"/>
            </a:endParaRPr>
          </a:p>
        </p:txBody>
      </p:sp>
      <p:sp>
        <p:nvSpPr>
          <p:cNvPr id="5" name="TextBox 4">
            <a:extLst>
              <a:ext uri="{FF2B5EF4-FFF2-40B4-BE49-F238E27FC236}">
                <a16:creationId xmlns:a16="http://schemas.microsoft.com/office/drawing/2014/main" xmlns="" id="{E0848260-BFF9-439E-A642-813970693A2C}"/>
              </a:ext>
            </a:extLst>
          </p:cNvPr>
          <p:cNvSpPr txBox="1"/>
          <p:nvPr/>
        </p:nvSpPr>
        <p:spPr>
          <a:xfrm>
            <a:off x="5124450" y="2828835"/>
            <a:ext cx="6172200" cy="1200329"/>
          </a:xfrm>
          <a:prstGeom prst="rect">
            <a:avLst/>
          </a:prstGeom>
          <a:noFill/>
        </p:spPr>
        <p:txBody>
          <a:bodyPr wrap="square">
            <a:spAutoFit/>
          </a:bodyPr>
          <a:lstStyle/>
          <a:p>
            <a:r>
              <a:rPr lang="ur-PK" sz="7200" dirty="0">
                <a:ln w="0"/>
                <a:solidFill>
                  <a:schemeClr val="accent4">
                    <a:lumMod val="60000"/>
                    <a:lumOff val="40000"/>
                  </a:schemeClr>
                </a:solidFill>
                <a:effectLst>
                  <a:outerShdw blurRad="38100" dist="19050" dir="2700000" algn="tl" rotWithShape="0">
                    <a:schemeClr val="dk1">
                      <a:alpha val="40000"/>
                    </a:schemeClr>
                  </a:outerShdw>
                </a:effectLst>
                <a:latin typeface="Jameel Noori Nastaleeq" panose="02000503000000020004" pitchFamily="2" charset="-78"/>
                <a:cs typeface="Jameel Noori Nastaleeq" panose="02000503000000020004" pitchFamily="2" charset="-78"/>
              </a:rPr>
              <a:t>عقائد</a:t>
            </a:r>
            <a:endParaRPr lang="en-US" sz="7200" dirty="0">
              <a:ln w="0"/>
              <a:solidFill>
                <a:schemeClr val="accent4">
                  <a:lumMod val="60000"/>
                  <a:lumOff val="40000"/>
                </a:schemeClr>
              </a:solidFill>
              <a:effectLst>
                <a:outerShdw blurRad="38100" dist="19050" dir="2700000" algn="tl" rotWithShape="0">
                  <a:schemeClr val="dk1">
                    <a:alpha val="40000"/>
                  </a:schemeClr>
                </a:outerShdw>
              </a:effectLst>
              <a:latin typeface="Jameel Noori Nastaleeq" panose="02000503000000020004" pitchFamily="2" charset="-78"/>
              <a:cs typeface="Jameel Noori Nastaleeq" panose="02000503000000020004" pitchFamily="2" charset="-78"/>
            </a:endParaRPr>
          </a:p>
        </p:txBody>
      </p:sp>
      <p:pic>
        <p:nvPicPr>
          <p:cNvPr id="7" name="Picture 6">
            <a:extLst>
              <a:ext uri="{FF2B5EF4-FFF2-40B4-BE49-F238E27FC236}">
                <a16:creationId xmlns:a16="http://schemas.microsoft.com/office/drawing/2014/main" xmlns="" id="{C0F03994-0C5A-4773-A0E3-D30105FDC9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747637" y="3188564"/>
            <a:ext cx="641162" cy="480871"/>
          </a:xfrm>
          <a:prstGeom prst="rect">
            <a:avLst/>
          </a:prstGeom>
        </p:spPr>
      </p:pic>
      <p:sp>
        <p:nvSpPr>
          <p:cNvPr id="8" name="TextBox 7">
            <a:extLst>
              <a:ext uri="{FF2B5EF4-FFF2-40B4-BE49-F238E27FC236}">
                <a16:creationId xmlns:a16="http://schemas.microsoft.com/office/drawing/2014/main" xmlns="" id="{C7AF58D6-6091-4985-B9C1-A9589D044FBB}"/>
              </a:ext>
            </a:extLst>
          </p:cNvPr>
          <p:cNvSpPr txBox="1"/>
          <p:nvPr/>
        </p:nvSpPr>
        <p:spPr>
          <a:xfrm>
            <a:off x="4629150" y="4009496"/>
            <a:ext cx="6172200" cy="1200329"/>
          </a:xfrm>
          <a:prstGeom prst="rect">
            <a:avLst/>
          </a:prstGeom>
          <a:noFill/>
        </p:spPr>
        <p:txBody>
          <a:bodyPr wrap="square">
            <a:spAutoFit/>
          </a:bodyPr>
          <a:lstStyle/>
          <a:p>
            <a:r>
              <a:rPr lang="ur-PK" sz="7200" dirty="0">
                <a:ln w="0"/>
                <a:solidFill>
                  <a:schemeClr val="accent4">
                    <a:lumMod val="60000"/>
                    <a:lumOff val="40000"/>
                  </a:schemeClr>
                </a:solidFill>
                <a:effectLst>
                  <a:outerShdw blurRad="38100" dist="19050" dir="2700000" algn="tl" rotWithShape="0">
                    <a:schemeClr val="dk1">
                      <a:alpha val="40000"/>
                    </a:schemeClr>
                  </a:outerShdw>
                </a:effectLst>
                <a:latin typeface="Jameel Noori Nastaleeq" panose="02000503000000020004" pitchFamily="2" charset="-78"/>
                <a:cs typeface="Jameel Noori Nastaleeq" panose="02000503000000020004" pitchFamily="2" charset="-78"/>
              </a:rPr>
              <a:t>نظریات</a:t>
            </a:r>
            <a:endParaRPr lang="en-US" sz="7200" dirty="0">
              <a:ln w="0"/>
              <a:solidFill>
                <a:schemeClr val="accent4">
                  <a:lumMod val="60000"/>
                  <a:lumOff val="40000"/>
                </a:schemeClr>
              </a:solidFill>
              <a:effectLst>
                <a:outerShdw blurRad="38100" dist="19050" dir="2700000" algn="tl" rotWithShape="0">
                  <a:schemeClr val="dk1">
                    <a:alpha val="40000"/>
                  </a:schemeClr>
                </a:outerShdw>
              </a:effectLst>
              <a:latin typeface="Jameel Noori Nastaleeq" panose="02000503000000020004" pitchFamily="2" charset="-78"/>
              <a:cs typeface="Jameel Noori Nastaleeq" panose="02000503000000020004" pitchFamily="2" charset="-78"/>
            </a:endParaRPr>
          </a:p>
        </p:txBody>
      </p:sp>
      <p:pic>
        <p:nvPicPr>
          <p:cNvPr id="9" name="Picture 8">
            <a:extLst>
              <a:ext uri="{FF2B5EF4-FFF2-40B4-BE49-F238E27FC236}">
                <a16:creationId xmlns:a16="http://schemas.microsoft.com/office/drawing/2014/main" xmlns="" id="{345C9BF5-CB3E-45CC-8E32-3BF37BD0F7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776212" y="4329432"/>
            <a:ext cx="641162" cy="480871"/>
          </a:xfrm>
          <a:prstGeom prst="rect">
            <a:avLst/>
          </a:prstGeom>
        </p:spPr>
      </p:pic>
      <p:pic>
        <p:nvPicPr>
          <p:cNvPr id="10" name="Picture 9">
            <a:extLst>
              <a:ext uri="{FF2B5EF4-FFF2-40B4-BE49-F238E27FC236}">
                <a16:creationId xmlns:a16="http://schemas.microsoft.com/office/drawing/2014/main" xmlns="" id="{1BBBC9A3-B6E7-4660-8BB9-CB2AD32A45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213074" cy="6838948"/>
          </a:xfrm>
          <a:prstGeom prst="rect">
            <a:avLst/>
          </a:prstGeom>
        </p:spPr>
      </p:pic>
    </p:spTree>
    <p:extLst>
      <p:ext uri="{BB962C8B-B14F-4D97-AF65-F5344CB8AC3E}">
        <p14:creationId xmlns:p14="http://schemas.microsoft.com/office/powerpoint/2010/main" val="16087826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1500+ Wall Background Pictures | Download Free Images on Unsplash">
            <a:extLst>
              <a:ext uri="{FF2B5EF4-FFF2-40B4-BE49-F238E27FC236}">
                <a16:creationId xmlns:a16="http://schemas.microsoft.com/office/drawing/2014/main" xmlns="" id="{03DC9270-1AFD-4496-B354-C7C704C64A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3894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373B275F-DFF5-4E25-AEBE-EBEA7FB9C350}"/>
              </a:ext>
            </a:extLst>
          </p:cNvPr>
          <p:cNvSpPr txBox="1"/>
          <p:nvPr/>
        </p:nvSpPr>
        <p:spPr>
          <a:xfrm>
            <a:off x="2230885" y="1203659"/>
            <a:ext cx="7730230" cy="3330464"/>
          </a:xfrm>
          <a:prstGeom prst="rect">
            <a:avLst/>
          </a:prstGeom>
          <a:noFill/>
        </p:spPr>
        <p:txBody>
          <a:bodyPr wrap="square">
            <a:spAutoFit/>
          </a:bodyPr>
          <a:lstStyle/>
          <a:p>
            <a:pPr marL="64008" algn="ctr" rtl="1">
              <a:lnSpc>
                <a:spcPct val="150000"/>
              </a:lnSpc>
              <a:defRPr/>
            </a:pPr>
            <a:r>
              <a:rPr lang="ar-SA" sz="3600" dirty="0">
                <a:solidFill>
                  <a:srgbClr val="ECCF56"/>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بے کاری و عُریانی و مے خواری و اِفلاس</a:t>
            </a:r>
          </a:p>
          <a:p>
            <a:pPr marL="64008" algn="ctr" rtl="1">
              <a:lnSpc>
                <a:spcPct val="150000"/>
              </a:lnSpc>
              <a:defRPr/>
            </a:pPr>
            <a:r>
              <a:rPr lang="ar-SA" sz="3600" dirty="0">
                <a:solidFill>
                  <a:srgbClr val="ECCF56"/>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کیا کم ہیں فرنگی مَدنِیّت کے فتوحات</a:t>
            </a:r>
          </a:p>
          <a:p>
            <a:pPr marL="64008" algn="ctr" rtl="1">
              <a:lnSpc>
                <a:spcPct val="150000"/>
              </a:lnSpc>
              <a:defRPr/>
            </a:pPr>
            <a:r>
              <a:rPr lang="ar-SA" sz="3600" dirty="0">
                <a:solidFill>
                  <a:srgbClr val="ECCF56"/>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وہ قوم کہ فیضانِ سماوی سے ہو محروم</a:t>
            </a:r>
          </a:p>
          <a:p>
            <a:pPr marL="64008" algn="ctr" rtl="1">
              <a:lnSpc>
                <a:spcPct val="150000"/>
              </a:lnSpc>
              <a:defRPr/>
            </a:pPr>
            <a:r>
              <a:rPr lang="ar-SA" sz="3600" dirty="0">
                <a:solidFill>
                  <a:srgbClr val="ECCF56"/>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حد اُس کے کمالات کی ہے برق و بخارات</a:t>
            </a:r>
            <a:endParaRPr lang="en-US" sz="3600" dirty="0">
              <a:solidFill>
                <a:srgbClr val="ECCF56"/>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xmlns="" id="{7AC403DA-11BC-4466-89B9-E78EDC885A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91240" cy="6838948"/>
          </a:xfrm>
          <a:prstGeom prst="rect">
            <a:avLst/>
          </a:prstGeom>
        </p:spPr>
      </p:pic>
    </p:spTree>
    <p:extLst>
      <p:ext uri="{BB962C8B-B14F-4D97-AF65-F5344CB8AC3E}">
        <p14:creationId xmlns:p14="http://schemas.microsoft.com/office/powerpoint/2010/main" val="37857816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1500+ Wall Background Pictures | Download Free Images on Unsplash">
            <a:extLst>
              <a:ext uri="{FF2B5EF4-FFF2-40B4-BE49-F238E27FC236}">
                <a16:creationId xmlns:a16="http://schemas.microsoft.com/office/drawing/2014/main" xmlns="" id="{03DC9270-1AFD-4496-B354-C7C704C64A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3894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C3149EF4-DB07-42BF-AD7C-2C2F69ACCB17}"/>
              </a:ext>
            </a:extLst>
          </p:cNvPr>
          <p:cNvSpPr txBox="1"/>
          <p:nvPr/>
        </p:nvSpPr>
        <p:spPr>
          <a:xfrm>
            <a:off x="2230885" y="1203659"/>
            <a:ext cx="7730230" cy="3330464"/>
          </a:xfrm>
          <a:prstGeom prst="rect">
            <a:avLst/>
          </a:prstGeom>
          <a:noFill/>
        </p:spPr>
        <p:txBody>
          <a:bodyPr wrap="square">
            <a:spAutoFit/>
          </a:bodyPr>
          <a:lstStyle/>
          <a:p>
            <a:pPr marL="64008" algn="ctr" rtl="1">
              <a:lnSpc>
                <a:spcPct val="150000"/>
              </a:lnSpc>
              <a:defRPr/>
            </a:pPr>
            <a:r>
              <a:rPr lang="ar-SA" sz="3600" dirty="0">
                <a:solidFill>
                  <a:srgbClr val="ECCF56"/>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ہے دل کے لیے موت مشینوں کی حکومت</a:t>
            </a:r>
          </a:p>
          <a:p>
            <a:pPr marL="64008" algn="ctr" rtl="1">
              <a:lnSpc>
                <a:spcPct val="150000"/>
              </a:lnSpc>
              <a:defRPr/>
            </a:pPr>
            <a:r>
              <a:rPr lang="ar-SA" sz="3600" dirty="0">
                <a:solidFill>
                  <a:srgbClr val="ECCF56"/>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احساسِ مروّت کو کُچل دیتے ہیں آلات</a:t>
            </a:r>
          </a:p>
          <a:p>
            <a:pPr marL="64008" algn="ctr" rtl="1">
              <a:lnSpc>
                <a:spcPct val="150000"/>
              </a:lnSpc>
              <a:defRPr/>
            </a:pPr>
            <a:r>
              <a:rPr lang="ar-SA" sz="3600" dirty="0">
                <a:solidFill>
                  <a:srgbClr val="ECCF56"/>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آثار تو کچھ کچھ نظر آتے ہیں کہ آخر</a:t>
            </a:r>
          </a:p>
          <a:p>
            <a:pPr marL="64008" algn="ctr" rtl="1">
              <a:lnSpc>
                <a:spcPct val="150000"/>
              </a:lnSpc>
              <a:defRPr/>
            </a:pPr>
            <a:r>
              <a:rPr lang="ar-SA" sz="3600" dirty="0">
                <a:solidFill>
                  <a:srgbClr val="ECCF56"/>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تدبیر کو تقدیر کے شاطر نے کیا مات</a:t>
            </a:r>
            <a:endParaRPr lang="en-US" sz="3600" dirty="0">
              <a:solidFill>
                <a:srgbClr val="ECCF56"/>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xmlns="" id="{02F1A2DB-0EFF-4352-BEFF-559A07DD33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15" y="-1"/>
            <a:ext cx="12209068" cy="6838949"/>
          </a:xfrm>
          <a:prstGeom prst="rect">
            <a:avLst/>
          </a:prstGeom>
        </p:spPr>
      </p:pic>
    </p:spTree>
    <p:extLst>
      <p:ext uri="{BB962C8B-B14F-4D97-AF65-F5344CB8AC3E}">
        <p14:creationId xmlns:p14="http://schemas.microsoft.com/office/powerpoint/2010/main" val="40675158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1500+ Wall Background Pictures | Download Free Images on Unsplash">
            <a:extLst>
              <a:ext uri="{FF2B5EF4-FFF2-40B4-BE49-F238E27FC236}">
                <a16:creationId xmlns:a16="http://schemas.microsoft.com/office/drawing/2014/main" xmlns="" id="{03DC9270-1AFD-4496-B354-C7C704C64A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3894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82E459FE-6546-4EE7-80E0-C0F93FF1B30C}"/>
              </a:ext>
            </a:extLst>
          </p:cNvPr>
          <p:cNvSpPr txBox="1"/>
          <p:nvPr/>
        </p:nvSpPr>
        <p:spPr>
          <a:xfrm>
            <a:off x="2230885" y="1203659"/>
            <a:ext cx="7730230" cy="3330464"/>
          </a:xfrm>
          <a:prstGeom prst="rect">
            <a:avLst/>
          </a:prstGeom>
          <a:noFill/>
        </p:spPr>
        <p:txBody>
          <a:bodyPr wrap="square">
            <a:spAutoFit/>
          </a:bodyPr>
          <a:lstStyle/>
          <a:p>
            <a:pPr marL="64008" algn="ctr" rtl="1">
              <a:lnSpc>
                <a:spcPct val="150000"/>
              </a:lnSpc>
              <a:defRPr/>
            </a:pPr>
            <a:r>
              <a:rPr lang="ar-SA" sz="3600" dirty="0">
                <a:solidFill>
                  <a:srgbClr val="ECCF56"/>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میخانے کی بُنیاد میں آیا ہے تزَلزُل</a:t>
            </a:r>
          </a:p>
          <a:p>
            <a:pPr marL="64008" algn="ctr" rtl="1">
              <a:lnSpc>
                <a:spcPct val="150000"/>
              </a:lnSpc>
              <a:defRPr/>
            </a:pPr>
            <a:r>
              <a:rPr lang="ar-SA" sz="3600" dirty="0">
                <a:solidFill>
                  <a:srgbClr val="ECCF56"/>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بیٹھے ہیں اسی فکر میں پِیرانِ خرابات</a:t>
            </a:r>
          </a:p>
          <a:p>
            <a:pPr marL="64008" algn="ctr" rtl="1">
              <a:lnSpc>
                <a:spcPct val="150000"/>
              </a:lnSpc>
              <a:defRPr/>
            </a:pPr>
            <a:r>
              <a:rPr lang="ar-SA" sz="3600" dirty="0">
                <a:solidFill>
                  <a:srgbClr val="ECCF56"/>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چہروں پہ جو سُرخی نظر آتی ہے سرِ شام</a:t>
            </a:r>
          </a:p>
          <a:p>
            <a:pPr marL="64008" algn="ctr" rtl="1">
              <a:lnSpc>
                <a:spcPct val="150000"/>
              </a:lnSpc>
              <a:defRPr/>
            </a:pPr>
            <a:r>
              <a:rPr lang="ar-SA" sz="3600" dirty="0">
                <a:solidFill>
                  <a:srgbClr val="ECCF56"/>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یا غازہ ہے یا ساغر و مِینا کی کرامات</a:t>
            </a:r>
            <a:endParaRPr lang="en-US" sz="3600" dirty="0">
              <a:solidFill>
                <a:srgbClr val="ECCF56"/>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xmlns="" id="{D0BA6E1C-A5A6-461D-9860-FBD1E02F47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12210393" cy="6838949"/>
          </a:xfrm>
          <a:prstGeom prst="rect">
            <a:avLst/>
          </a:prstGeom>
        </p:spPr>
      </p:pic>
    </p:spTree>
    <p:extLst>
      <p:ext uri="{BB962C8B-B14F-4D97-AF65-F5344CB8AC3E}">
        <p14:creationId xmlns:p14="http://schemas.microsoft.com/office/powerpoint/2010/main" val="9829779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1500+ Wall Background Pictures | Download Free Images on Unsplash">
            <a:extLst>
              <a:ext uri="{FF2B5EF4-FFF2-40B4-BE49-F238E27FC236}">
                <a16:creationId xmlns:a16="http://schemas.microsoft.com/office/drawing/2014/main" xmlns="" id="{03DC9270-1AFD-4496-B354-C7C704C64A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3894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B6B0D739-33E0-4BBA-9CE5-D3435AAAEA5E}"/>
              </a:ext>
            </a:extLst>
          </p:cNvPr>
          <p:cNvSpPr txBox="1"/>
          <p:nvPr/>
        </p:nvSpPr>
        <p:spPr>
          <a:xfrm>
            <a:off x="2230885" y="1203659"/>
            <a:ext cx="7730230" cy="3330464"/>
          </a:xfrm>
          <a:prstGeom prst="rect">
            <a:avLst/>
          </a:prstGeom>
          <a:noFill/>
        </p:spPr>
        <p:txBody>
          <a:bodyPr wrap="square">
            <a:spAutoFit/>
          </a:bodyPr>
          <a:lstStyle/>
          <a:p>
            <a:pPr marL="64008" algn="ctr" rtl="1">
              <a:lnSpc>
                <a:spcPct val="150000"/>
              </a:lnSpc>
              <a:defRPr/>
            </a:pPr>
            <a:r>
              <a:rPr lang="ar-SA" sz="3600" dirty="0">
                <a:solidFill>
                  <a:srgbClr val="ECCF56"/>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تو قادر و عادل ہے مگر تیرے جہاں میں</a:t>
            </a:r>
          </a:p>
          <a:p>
            <a:pPr marL="64008" algn="ctr" rtl="1">
              <a:lnSpc>
                <a:spcPct val="150000"/>
              </a:lnSpc>
              <a:defRPr/>
            </a:pPr>
            <a:r>
              <a:rPr lang="ar-SA" sz="3600" dirty="0">
                <a:solidFill>
                  <a:srgbClr val="ECCF56"/>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ہیں تلخ بہت بندۂ مزدور کے اوقات</a:t>
            </a:r>
          </a:p>
          <a:p>
            <a:pPr marL="64008" algn="ctr" rtl="1">
              <a:lnSpc>
                <a:spcPct val="150000"/>
              </a:lnSpc>
              <a:defRPr/>
            </a:pPr>
            <a:r>
              <a:rPr lang="ar-SA" sz="3600" dirty="0">
                <a:solidFill>
                  <a:srgbClr val="ECCF56"/>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کب ڈُوبے گا سرمایہ پرستی کا سفینہ؟</a:t>
            </a:r>
          </a:p>
          <a:p>
            <a:pPr marL="64008" algn="ctr" rtl="1">
              <a:lnSpc>
                <a:spcPct val="150000"/>
              </a:lnSpc>
              <a:defRPr/>
            </a:pPr>
            <a:r>
              <a:rPr lang="ar-SA" sz="3600" dirty="0">
                <a:solidFill>
                  <a:srgbClr val="ECCF56"/>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دُنیا ہے تری منتظرِ روزِ مکافات!</a:t>
            </a:r>
            <a:endParaRPr lang="en-US" sz="3600" dirty="0">
              <a:solidFill>
                <a:srgbClr val="ECCF56"/>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xmlns="" id="{2CE6BFCF-A2B5-4B04-8816-0F2C805EC1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27910" cy="6746033"/>
          </a:xfrm>
          <a:prstGeom prst="rect">
            <a:avLst/>
          </a:prstGeom>
        </p:spPr>
      </p:pic>
    </p:spTree>
    <p:extLst>
      <p:ext uri="{BB962C8B-B14F-4D97-AF65-F5344CB8AC3E}">
        <p14:creationId xmlns:p14="http://schemas.microsoft.com/office/powerpoint/2010/main" val="1916941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1500+ Wall Background Pictures | Download Free Images on Unsplash">
            <a:extLst>
              <a:ext uri="{FF2B5EF4-FFF2-40B4-BE49-F238E27FC236}">
                <a16:creationId xmlns:a16="http://schemas.microsoft.com/office/drawing/2014/main" xmlns="" id="{03DC9270-1AFD-4496-B354-C7C704C64A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3894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F0710276-6486-427D-BCBC-B5311635036B}"/>
              </a:ext>
            </a:extLst>
          </p:cNvPr>
          <p:cNvSpPr txBox="1"/>
          <p:nvPr/>
        </p:nvSpPr>
        <p:spPr>
          <a:xfrm>
            <a:off x="3455632" y="1652089"/>
            <a:ext cx="6094520" cy="1569660"/>
          </a:xfrm>
          <a:prstGeom prst="rect">
            <a:avLst/>
          </a:prstGeom>
          <a:noFill/>
        </p:spPr>
        <p:txBody>
          <a:bodyPr wrap="square">
            <a:spAutoFit/>
          </a:bodyPr>
          <a:lstStyle/>
          <a:p>
            <a:pPr>
              <a:defRPr/>
            </a:pPr>
            <a:r>
              <a:rPr lang="ur-PK" sz="9600" b="1" spc="50" dirty="0">
                <a:ln w="0">
                  <a:solidFill>
                    <a:schemeClr val="bg2">
                      <a:lumMod val="50000"/>
                    </a:schemeClr>
                  </a:solidFill>
                </a:ln>
                <a:solidFill>
                  <a:schemeClr val="bg2"/>
                </a:solidFill>
                <a:effectLst>
                  <a:outerShdw blurRad="38100" dist="38100" dir="2700000" algn="tl">
                    <a:srgbClr val="000000">
                      <a:alpha val="43137"/>
                    </a:srgbClr>
                  </a:outerShdw>
                </a:effectLst>
                <a:latin typeface="AlQalam Irtaza Hassan" panose="02000000000000000000" pitchFamily="2" charset="-78"/>
                <a:cs typeface="AlQalam Irtaza Hassan" panose="02000000000000000000" pitchFamily="2" charset="-78"/>
              </a:rPr>
              <a:t>کیا کریں؟</a:t>
            </a:r>
          </a:p>
        </p:txBody>
      </p:sp>
      <p:sp>
        <p:nvSpPr>
          <p:cNvPr id="6" name="TextBox 5">
            <a:extLst>
              <a:ext uri="{FF2B5EF4-FFF2-40B4-BE49-F238E27FC236}">
                <a16:creationId xmlns:a16="http://schemas.microsoft.com/office/drawing/2014/main" xmlns="" id="{D6467643-1FFC-499F-8E39-83E4E8754F62}"/>
              </a:ext>
            </a:extLst>
          </p:cNvPr>
          <p:cNvSpPr txBox="1"/>
          <p:nvPr/>
        </p:nvSpPr>
        <p:spPr>
          <a:xfrm>
            <a:off x="2641848" y="3078707"/>
            <a:ext cx="6165540" cy="923330"/>
          </a:xfrm>
          <a:prstGeom prst="rect">
            <a:avLst/>
          </a:prstGeom>
          <a:noFill/>
        </p:spPr>
        <p:txBody>
          <a:bodyPr wrap="square">
            <a:spAutoFit/>
          </a:bodyPr>
          <a:lstStyle/>
          <a:p>
            <a:pPr algn="ctr" rtl="1">
              <a:defRPr/>
            </a:pPr>
            <a:r>
              <a:rPr lang="ur-PK" sz="5400" b="1" dirty="0">
                <a:ln w="10160">
                  <a:solidFill>
                    <a:schemeClr val="tx2">
                      <a:lumMod val="60000"/>
                      <a:lumOff val="40000"/>
                    </a:schemeClr>
                  </a:solidFill>
                  <a:prstDash val="solid"/>
                </a:ln>
                <a:solidFill>
                  <a:srgbClr val="FFFFFF"/>
                </a:solidFill>
                <a:effectLst>
                  <a:outerShdw blurRad="38100" dist="38100" dir="2700000" algn="tl">
                    <a:srgbClr val="000000">
                      <a:alpha val="43137"/>
                    </a:srgbClr>
                  </a:outerShdw>
                </a:effectLst>
                <a:latin typeface="AlQalam Irtaza Hassan" panose="02000000000000000000" pitchFamily="2" charset="-78"/>
                <a:cs typeface="AlQalam Irtaza Hassan" panose="02000000000000000000" pitchFamily="2" charset="-78"/>
              </a:rPr>
              <a:t>فرد</a:t>
            </a:r>
            <a:r>
              <a:rPr lang="en-US" sz="5400" b="1" dirty="0">
                <a:ln w="10160">
                  <a:solidFill>
                    <a:schemeClr val="tx2">
                      <a:lumMod val="60000"/>
                      <a:lumOff val="40000"/>
                    </a:schemeClr>
                  </a:solidFill>
                  <a:prstDash val="solid"/>
                </a:ln>
                <a:solidFill>
                  <a:srgbClr val="FFFFFF"/>
                </a:solidFill>
                <a:effectLst>
                  <a:outerShdw blurRad="38100" dist="38100" dir="2700000" algn="tl">
                    <a:srgbClr val="000000">
                      <a:alpha val="43137"/>
                    </a:srgbClr>
                  </a:outerShdw>
                </a:effectLst>
                <a:latin typeface="AlQalam Irtaza Hassan" panose="02000000000000000000" pitchFamily="2" charset="-78"/>
                <a:cs typeface="AlQalam Irtaza Hassan" panose="02000000000000000000" pitchFamily="2" charset="-78"/>
              </a:rPr>
              <a:t>    </a:t>
            </a:r>
            <a:r>
              <a:rPr lang="ur-PK" sz="5400" b="1" dirty="0">
                <a:ln w="10160">
                  <a:solidFill>
                    <a:schemeClr val="tx2">
                      <a:lumMod val="60000"/>
                      <a:lumOff val="40000"/>
                    </a:schemeClr>
                  </a:solidFill>
                  <a:prstDash val="solid"/>
                </a:ln>
                <a:solidFill>
                  <a:srgbClr val="FFFFFF"/>
                </a:solidFill>
                <a:effectLst>
                  <a:outerShdw blurRad="38100" dist="38100" dir="2700000" algn="tl">
                    <a:srgbClr val="000000">
                      <a:alpha val="43137"/>
                    </a:srgbClr>
                  </a:outerShdw>
                </a:effectLst>
                <a:latin typeface="AlQalam Irtaza Hassan" panose="02000000000000000000" pitchFamily="2" charset="-78"/>
                <a:cs typeface="AlQalam Irtaza Hassan" panose="02000000000000000000" pitchFamily="2" charset="-78"/>
              </a:rPr>
              <a:t>معاشرہ</a:t>
            </a:r>
            <a:r>
              <a:rPr lang="en-US" sz="5400" b="1" dirty="0">
                <a:ln w="10160">
                  <a:solidFill>
                    <a:schemeClr val="tx2">
                      <a:lumMod val="60000"/>
                      <a:lumOff val="40000"/>
                    </a:schemeClr>
                  </a:solidFill>
                  <a:prstDash val="solid"/>
                </a:ln>
                <a:solidFill>
                  <a:srgbClr val="FFFFFF"/>
                </a:solidFill>
                <a:effectLst>
                  <a:outerShdw blurRad="38100" dist="38100" dir="2700000" algn="tl">
                    <a:srgbClr val="000000">
                      <a:alpha val="43137"/>
                    </a:srgbClr>
                  </a:outerShdw>
                </a:effectLst>
                <a:latin typeface="AlQalam Irtaza Hassan" panose="02000000000000000000" pitchFamily="2" charset="-78"/>
                <a:cs typeface="AlQalam Irtaza Hassan" panose="02000000000000000000" pitchFamily="2" charset="-78"/>
              </a:rPr>
              <a:t>   </a:t>
            </a:r>
            <a:r>
              <a:rPr lang="ur-PK" sz="5400" b="1" dirty="0">
                <a:ln w="10160">
                  <a:solidFill>
                    <a:schemeClr val="tx2">
                      <a:lumMod val="60000"/>
                      <a:lumOff val="40000"/>
                    </a:schemeClr>
                  </a:solidFill>
                  <a:prstDash val="solid"/>
                </a:ln>
                <a:solidFill>
                  <a:srgbClr val="FFFFFF"/>
                </a:solidFill>
                <a:effectLst>
                  <a:outerShdw blurRad="38100" dist="38100" dir="2700000" algn="tl">
                    <a:srgbClr val="000000">
                      <a:alpha val="43137"/>
                    </a:srgbClr>
                  </a:outerShdw>
                </a:effectLst>
                <a:latin typeface="AlQalam Irtaza Hassan" panose="02000000000000000000" pitchFamily="2" charset="-78"/>
                <a:cs typeface="AlQalam Irtaza Hassan" panose="02000000000000000000" pitchFamily="2" charset="-78"/>
              </a:rPr>
              <a:t>ریاست</a:t>
            </a:r>
            <a:endParaRPr lang="en-US" sz="5400" b="1" dirty="0">
              <a:ln w="10160">
                <a:solidFill>
                  <a:schemeClr val="tx2">
                    <a:lumMod val="60000"/>
                    <a:lumOff val="40000"/>
                  </a:schemeClr>
                </a:solidFill>
                <a:prstDash val="solid"/>
              </a:ln>
              <a:solidFill>
                <a:srgbClr val="FFFFFF"/>
              </a:solidFill>
              <a:effectLst>
                <a:outerShdw blurRad="38100" dist="38100" dir="2700000" algn="tl">
                  <a:srgbClr val="000000">
                    <a:alpha val="43137"/>
                  </a:srgbClr>
                </a:outerShdw>
              </a:effectLst>
              <a:latin typeface="AlQalam Irtaza Hassan" panose="02000000000000000000" pitchFamily="2" charset="-78"/>
              <a:cs typeface="AlQalam Irtaza Hassan" panose="02000000000000000000" pitchFamily="2" charset="-78"/>
            </a:endParaRPr>
          </a:p>
        </p:txBody>
      </p:sp>
      <p:pic>
        <p:nvPicPr>
          <p:cNvPr id="5" name="Picture 4">
            <a:extLst>
              <a:ext uri="{FF2B5EF4-FFF2-40B4-BE49-F238E27FC236}">
                <a16:creationId xmlns:a16="http://schemas.microsoft.com/office/drawing/2014/main" xmlns="" id="{7BBF255B-580E-44A9-B991-0B90F148CF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9331"/>
            <a:ext cx="12180999" cy="6838948"/>
          </a:xfrm>
          <a:prstGeom prst="rect">
            <a:avLst/>
          </a:prstGeom>
        </p:spPr>
      </p:pic>
    </p:spTree>
    <p:extLst>
      <p:ext uri="{BB962C8B-B14F-4D97-AF65-F5344CB8AC3E}">
        <p14:creationId xmlns:p14="http://schemas.microsoft.com/office/powerpoint/2010/main" val="1541212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1500+ Wall Background Pictures | Download Free Images on Unsplash">
            <a:extLst>
              <a:ext uri="{FF2B5EF4-FFF2-40B4-BE49-F238E27FC236}">
                <a16:creationId xmlns:a16="http://schemas.microsoft.com/office/drawing/2014/main" xmlns="" id="{03DC9270-1AFD-4496-B354-C7C704C64A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3894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FBF86F8D-A82A-46B9-BFE1-B8CD3F05C2AA}"/>
              </a:ext>
            </a:extLst>
          </p:cNvPr>
          <p:cNvSpPr txBox="1"/>
          <p:nvPr/>
        </p:nvSpPr>
        <p:spPr>
          <a:xfrm>
            <a:off x="2860829" y="293473"/>
            <a:ext cx="6094520" cy="1446550"/>
          </a:xfrm>
          <a:prstGeom prst="rect">
            <a:avLst/>
          </a:prstGeom>
          <a:noFill/>
        </p:spPr>
        <p:txBody>
          <a:bodyPr wrap="square">
            <a:spAutoFit/>
          </a:bodyPr>
          <a:lstStyle/>
          <a:p>
            <a:pPr algn="ctr"/>
            <a:r>
              <a:rPr lang="ur-PK" sz="4400" b="1" dirty="0">
                <a:ln w="10160">
                  <a:solidFill>
                    <a:schemeClr val="accent5"/>
                  </a:solidFill>
                  <a:prstDash val="solid"/>
                </a:ln>
                <a:solidFill>
                  <a:srgbClr val="FFFFFF"/>
                </a:solidFill>
                <a:effectLst>
                  <a:outerShdw blurRad="38100" dist="38100" dir="2700000" algn="tl">
                    <a:srgbClr val="000000">
                      <a:alpha val="43137"/>
                    </a:srgbClr>
                  </a:outerShdw>
                </a:effectLst>
                <a:latin typeface="Jameel Noori Nastaleeq" pitchFamily="2" charset="-78"/>
                <a:cs typeface="Jameel Noori Nastaleeq" pitchFamily="2" charset="-78"/>
              </a:rPr>
              <a:t>اسلامی انفرادیت کا فروغ</a:t>
            </a:r>
            <a:br>
              <a:rPr lang="ur-PK" sz="4400" b="1" dirty="0">
                <a:ln w="10160">
                  <a:solidFill>
                    <a:schemeClr val="accent5"/>
                  </a:solidFill>
                  <a:prstDash val="solid"/>
                </a:ln>
                <a:solidFill>
                  <a:srgbClr val="FFFFFF"/>
                </a:solidFill>
                <a:effectLst>
                  <a:outerShdw blurRad="38100" dist="38100" dir="2700000" algn="tl">
                    <a:srgbClr val="000000">
                      <a:alpha val="43137"/>
                    </a:srgbClr>
                  </a:outerShdw>
                </a:effectLst>
                <a:latin typeface="Jameel Noori Nastaleeq" pitchFamily="2" charset="-78"/>
                <a:cs typeface="Jameel Noori Nastaleeq" pitchFamily="2" charset="-78"/>
              </a:rPr>
            </a:br>
            <a:r>
              <a:rPr lang="ur-PK" sz="4400" b="1" dirty="0">
                <a:ln w="10160">
                  <a:solidFill>
                    <a:schemeClr val="accent5"/>
                  </a:solidFill>
                  <a:prstDash val="solid"/>
                </a:ln>
                <a:solidFill>
                  <a:srgbClr val="FFFFFF"/>
                </a:solidFill>
                <a:effectLst>
                  <a:outerShdw blurRad="38100" dist="38100" dir="2700000" algn="tl">
                    <a:srgbClr val="000000">
                      <a:alpha val="43137"/>
                    </a:srgbClr>
                  </a:outerShdw>
                </a:effectLst>
                <a:latin typeface="Jameel Noori Nastaleeq" pitchFamily="2" charset="-78"/>
                <a:cs typeface="Jameel Noori Nastaleeq" pitchFamily="2" charset="-78"/>
              </a:rPr>
              <a:t>سرمادارانہ انفرادیت کا انکار</a:t>
            </a:r>
            <a:endParaRPr lang="en-US" sz="4400" b="1" dirty="0">
              <a:ln w="10160">
                <a:solidFill>
                  <a:schemeClr val="accent5"/>
                </a:solidFill>
                <a:prstDash val="solid"/>
              </a:ln>
              <a:solidFill>
                <a:srgbClr val="FFFFFF"/>
              </a:solidFill>
              <a:effectLst>
                <a:outerShdw blurRad="38100" dist="38100" dir="2700000" algn="tl">
                  <a:srgbClr val="000000">
                    <a:alpha val="43137"/>
                  </a:srgbClr>
                </a:outerShdw>
              </a:effectLst>
            </a:endParaRPr>
          </a:p>
        </p:txBody>
      </p:sp>
      <p:sp>
        <p:nvSpPr>
          <p:cNvPr id="5" name="Rectangle: Diagonal Corners Rounded 4">
            <a:extLst>
              <a:ext uri="{FF2B5EF4-FFF2-40B4-BE49-F238E27FC236}">
                <a16:creationId xmlns:a16="http://schemas.microsoft.com/office/drawing/2014/main" xmlns="" id="{3FEEF54C-D0A9-464B-B5A1-C14B36382947}"/>
              </a:ext>
            </a:extLst>
          </p:cNvPr>
          <p:cNvSpPr/>
          <p:nvPr/>
        </p:nvSpPr>
        <p:spPr>
          <a:xfrm>
            <a:off x="0" y="146736"/>
            <a:ext cx="2095130" cy="1740023"/>
          </a:xfrm>
          <a:prstGeom prst="round2DiagRect">
            <a:avLst>
              <a:gd name="adj1" fmla="val 23300"/>
              <a:gd name="adj2" fmla="val 0"/>
            </a:avLst>
          </a:prstGeom>
          <a:ln>
            <a:noFill/>
          </a:ln>
          <a:effectLst>
            <a:outerShdw blurRad="50800" dist="38100" dir="5400000" algn="t"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xmlns="" id="{155A79E3-EB3F-4A92-817C-D1AE76B9E839}"/>
              </a:ext>
            </a:extLst>
          </p:cNvPr>
          <p:cNvSpPr txBox="1"/>
          <p:nvPr/>
        </p:nvSpPr>
        <p:spPr>
          <a:xfrm>
            <a:off x="175336" y="175056"/>
            <a:ext cx="6121152" cy="1569660"/>
          </a:xfrm>
          <a:prstGeom prst="rect">
            <a:avLst/>
          </a:prstGeom>
          <a:noFill/>
        </p:spPr>
        <p:txBody>
          <a:bodyPr wrap="square">
            <a:spAutoFit/>
          </a:bodyPr>
          <a:lstStyle/>
          <a:p>
            <a:r>
              <a:rPr lang="ur-PK" sz="9600" b="1" dirty="0">
                <a:ln w="10160">
                  <a:solidFill>
                    <a:schemeClr val="bg2">
                      <a:lumMod val="50000"/>
                    </a:schemeClr>
                  </a:solidFill>
                  <a:prstDash val="solid"/>
                </a:ln>
                <a:solidFill>
                  <a:srgbClr val="FFFFFF"/>
                </a:solidFill>
                <a:effectLst>
                  <a:outerShdw blurRad="38100" dist="38100" dir="2700000" algn="tl">
                    <a:srgbClr val="000000">
                      <a:alpha val="43137"/>
                    </a:srgbClr>
                  </a:outerShdw>
                </a:effectLst>
                <a:latin typeface="AlQalam Irtaza Hassan" panose="02000000000000000000" pitchFamily="2" charset="-78"/>
                <a:cs typeface="AlQalam Irtaza Hassan" panose="02000000000000000000" pitchFamily="2" charset="-78"/>
              </a:rPr>
              <a:t>فرد</a:t>
            </a:r>
            <a:endParaRPr lang="en-US" sz="9600" dirty="0">
              <a:ln>
                <a:solidFill>
                  <a:schemeClr val="bg2">
                    <a:lumMod val="50000"/>
                  </a:schemeClr>
                </a:solidFill>
              </a:ln>
            </a:endParaRPr>
          </a:p>
        </p:txBody>
      </p:sp>
      <p:sp>
        <p:nvSpPr>
          <p:cNvPr id="9" name="TextBox 8">
            <a:extLst>
              <a:ext uri="{FF2B5EF4-FFF2-40B4-BE49-F238E27FC236}">
                <a16:creationId xmlns:a16="http://schemas.microsoft.com/office/drawing/2014/main" xmlns="" id="{CB27696C-1BAD-4AB3-85BC-D8655CB1CAC9}"/>
              </a:ext>
            </a:extLst>
          </p:cNvPr>
          <p:cNvSpPr txBox="1"/>
          <p:nvPr/>
        </p:nvSpPr>
        <p:spPr>
          <a:xfrm>
            <a:off x="1846555" y="2170963"/>
            <a:ext cx="7268591" cy="2516073"/>
          </a:xfrm>
          <a:prstGeom prst="rect">
            <a:avLst/>
          </a:prstGeom>
          <a:noFill/>
        </p:spPr>
        <p:txBody>
          <a:bodyPr wrap="square">
            <a:spAutoFit/>
          </a:bodyPr>
          <a:lstStyle/>
          <a:p>
            <a:pPr algn="r" rtl="1" eaLnBrk="1" hangingPunct="1">
              <a:lnSpc>
                <a:spcPct val="150000"/>
              </a:lnSpc>
            </a:pPr>
            <a:r>
              <a:rPr lang="ur-PK" altLang="en-US" sz="3600" dirty="0">
                <a:solidFill>
                  <a:srgbClr val="ECCF56"/>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rPr>
              <a:t>آزادی کو بحیثیت قدر کے رد کرکے عبدیت کو اختیار کرنا۔</a:t>
            </a:r>
          </a:p>
          <a:p>
            <a:pPr algn="r" rtl="1" eaLnBrk="1" hangingPunct="1">
              <a:lnSpc>
                <a:spcPct val="150000"/>
              </a:lnSpc>
            </a:pPr>
            <a:r>
              <a:rPr lang="ur-PK" altLang="en-US" sz="3600" dirty="0">
                <a:solidFill>
                  <a:srgbClr val="ECCF56"/>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rPr>
              <a:t>مساوات  کو بحیثیت قدر کے رد کرکے اسلامی اجتماعیت کو قبول کرنا۔</a:t>
            </a:r>
          </a:p>
          <a:p>
            <a:pPr algn="r" rtl="1" eaLnBrk="1" hangingPunct="1">
              <a:lnSpc>
                <a:spcPct val="150000"/>
              </a:lnSpc>
            </a:pPr>
            <a:r>
              <a:rPr lang="ur-PK" altLang="en-US" sz="3600" dirty="0">
                <a:solidFill>
                  <a:srgbClr val="ECCF56"/>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rPr>
              <a:t>ترقی کو بحیثیت قدر کے رد کرکے فلاح اخروی کو ترجیح دینا۔</a:t>
            </a:r>
          </a:p>
        </p:txBody>
      </p:sp>
      <p:pic>
        <p:nvPicPr>
          <p:cNvPr id="10" name="Picture 9">
            <a:extLst>
              <a:ext uri="{FF2B5EF4-FFF2-40B4-BE49-F238E27FC236}">
                <a16:creationId xmlns:a16="http://schemas.microsoft.com/office/drawing/2014/main" xmlns="" id="{7F8CAAB8-91BB-4889-9D1A-A9FD3D6D78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01541" y="2490942"/>
            <a:ext cx="395364" cy="402424"/>
          </a:xfrm>
          <a:prstGeom prst="rect">
            <a:avLst/>
          </a:prstGeom>
        </p:spPr>
      </p:pic>
      <p:pic>
        <p:nvPicPr>
          <p:cNvPr id="11" name="Picture 10">
            <a:extLst>
              <a:ext uri="{FF2B5EF4-FFF2-40B4-BE49-F238E27FC236}">
                <a16:creationId xmlns:a16="http://schemas.microsoft.com/office/drawing/2014/main" xmlns="" id="{FB64EE85-CB72-4B3D-8CEA-0B000174A2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01541" y="3344678"/>
            <a:ext cx="395364" cy="402424"/>
          </a:xfrm>
          <a:prstGeom prst="rect">
            <a:avLst/>
          </a:prstGeom>
        </p:spPr>
      </p:pic>
      <p:pic>
        <p:nvPicPr>
          <p:cNvPr id="12" name="Picture 11">
            <a:extLst>
              <a:ext uri="{FF2B5EF4-FFF2-40B4-BE49-F238E27FC236}">
                <a16:creationId xmlns:a16="http://schemas.microsoft.com/office/drawing/2014/main" xmlns="" id="{9EA866B0-2BB3-42BF-B3E8-FEE5163775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01541" y="4198414"/>
            <a:ext cx="395364" cy="402424"/>
          </a:xfrm>
          <a:prstGeom prst="rect">
            <a:avLst/>
          </a:prstGeom>
        </p:spPr>
      </p:pic>
      <p:pic>
        <p:nvPicPr>
          <p:cNvPr id="13" name="Picture 12">
            <a:extLst>
              <a:ext uri="{FF2B5EF4-FFF2-40B4-BE49-F238E27FC236}">
                <a16:creationId xmlns:a16="http://schemas.microsoft.com/office/drawing/2014/main" xmlns="" id="{4589D3CB-A1B8-415D-A2FE-0BB18941B5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12191999" cy="6822272"/>
          </a:xfrm>
          <a:prstGeom prst="rect">
            <a:avLst/>
          </a:prstGeom>
        </p:spPr>
      </p:pic>
    </p:spTree>
    <p:extLst>
      <p:ext uri="{BB962C8B-B14F-4D97-AF65-F5344CB8AC3E}">
        <p14:creationId xmlns:p14="http://schemas.microsoft.com/office/powerpoint/2010/main" val="3903428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1500+ Wall Background Pictures | Download Free Images on Unsplash">
            <a:extLst>
              <a:ext uri="{FF2B5EF4-FFF2-40B4-BE49-F238E27FC236}">
                <a16:creationId xmlns:a16="http://schemas.microsoft.com/office/drawing/2014/main" xmlns="" id="{03DC9270-1AFD-4496-B354-C7C704C64A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3894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DA885B70-F437-482D-A847-12B7CF033123}"/>
              </a:ext>
            </a:extLst>
          </p:cNvPr>
          <p:cNvSpPr txBox="1"/>
          <p:nvPr/>
        </p:nvSpPr>
        <p:spPr>
          <a:xfrm>
            <a:off x="1500327" y="1952166"/>
            <a:ext cx="8014315" cy="2623795"/>
          </a:xfrm>
          <a:prstGeom prst="rect">
            <a:avLst/>
          </a:prstGeom>
          <a:noFill/>
        </p:spPr>
        <p:txBody>
          <a:bodyPr wrap="square">
            <a:spAutoFit/>
          </a:bodyPr>
          <a:lstStyle/>
          <a:p>
            <a:pPr marL="64008" algn="r" rtl="1" eaLnBrk="1" fontAlgn="auto" hangingPunct="1">
              <a:lnSpc>
                <a:spcPct val="150000"/>
              </a:lnSpc>
              <a:spcAft>
                <a:spcPts val="0"/>
              </a:spcAft>
              <a:defRPr/>
            </a:pPr>
            <a:r>
              <a:rPr lang="ur-PK" sz="2800" dirty="0">
                <a:solidFill>
                  <a:srgbClr val="ECCF56"/>
                </a:solidFill>
                <a:effectLst>
                  <a:outerShdw blurRad="38100" dist="38100" dir="2700000" algn="tl">
                    <a:srgbClr val="000000">
                      <a:alpha val="43137"/>
                    </a:srgbClr>
                  </a:outerShdw>
                </a:effectLst>
                <a:latin typeface="Jameel Noori Nastaleeq" pitchFamily="2" charset="-78"/>
                <a:cs typeface="Jameel Noori Nastaleeq" pitchFamily="2" charset="-78"/>
              </a:rPr>
              <a:t>علوم اسلامی اور اسلامی عقلیت کا غلبہ ہونا۔</a:t>
            </a:r>
          </a:p>
          <a:p>
            <a:pPr marL="64008" algn="r" rtl="1" eaLnBrk="1" fontAlgn="auto" hangingPunct="1">
              <a:lnSpc>
                <a:spcPct val="150000"/>
              </a:lnSpc>
              <a:spcAft>
                <a:spcPts val="0"/>
              </a:spcAft>
              <a:defRPr/>
            </a:pPr>
            <a:r>
              <a:rPr lang="ur-PK" sz="2800" dirty="0">
                <a:solidFill>
                  <a:srgbClr val="ECCF56"/>
                </a:solidFill>
                <a:effectLst>
                  <a:outerShdw blurRad="38100" dist="38100" dir="2700000" algn="tl">
                    <a:srgbClr val="000000">
                      <a:alpha val="43137"/>
                    </a:srgbClr>
                  </a:outerShdw>
                </a:effectLst>
                <a:latin typeface="Jameel Noori Nastaleeq" pitchFamily="2" charset="-78"/>
                <a:cs typeface="Jameel Noori Nastaleeq" pitchFamily="2" charset="-78"/>
              </a:rPr>
              <a:t>غیر اسلامی علمی منہج کو غیر معتبر گردانا۔</a:t>
            </a:r>
          </a:p>
          <a:p>
            <a:pPr marL="64008" algn="r" rtl="1" eaLnBrk="1" fontAlgn="auto" hangingPunct="1">
              <a:lnSpc>
                <a:spcPct val="150000"/>
              </a:lnSpc>
              <a:spcAft>
                <a:spcPts val="0"/>
              </a:spcAft>
              <a:defRPr/>
            </a:pPr>
            <a:r>
              <a:rPr lang="ur-PK" sz="2800" dirty="0">
                <a:solidFill>
                  <a:srgbClr val="ECCF56"/>
                </a:solidFill>
                <a:effectLst>
                  <a:outerShdw blurRad="38100" dist="38100" dir="2700000" algn="tl">
                    <a:srgbClr val="000000">
                      <a:alpha val="43137"/>
                    </a:srgbClr>
                  </a:outerShdw>
                </a:effectLst>
                <a:latin typeface="Jameel Noori Nastaleeq" pitchFamily="2" charset="-78"/>
                <a:cs typeface="Jameel Noori Nastaleeq" pitchFamily="2" charset="-78"/>
              </a:rPr>
              <a:t>روابط و تعلقات کی بنیاد صلہ رحمی اور خونی رشتےہیں ،خاندان اورقبائل اسلامی معاشرت کی بنیدی اکائیاں ہیں ۔غرض </a:t>
            </a:r>
            <a:r>
              <a:rPr lang="en-US" sz="2800" dirty="0">
                <a:solidFill>
                  <a:srgbClr val="ECCF56"/>
                </a:solidFill>
                <a:effectLst>
                  <a:outerShdw blurRad="38100" dist="38100" dir="2700000" algn="tl">
                    <a:srgbClr val="000000">
                      <a:alpha val="43137"/>
                    </a:srgbClr>
                  </a:outerShdw>
                </a:effectLst>
                <a:latin typeface="Jameel Noori Nastaleeq" pitchFamily="2" charset="-78"/>
                <a:cs typeface="Jameel Noori Nastaleeq" pitchFamily="2" charset="-78"/>
              </a:rPr>
              <a:t>(Interest)</a:t>
            </a:r>
            <a:r>
              <a:rPr lang="ur-PK" sz="2800" dirty="0">
                <a:solidFill>
                  <a:srgbClr val="ECCF56"/>
                </a:solidFill>
                <a:effectLst>
                  <a:outerShdw blurRad="38100" dist="38100" dir="2700000" algn="tl">
                    <a:srgbClr val="000000">
                      <a:alpha val="43137"/>
                    </a:srgbClr>
                  </a:outerShdw>
                </a:effectLst>
                <a:latin typeface="Jameel Noori Nastaleeq" pitchFamily="2" charset="-78"/>
                <a:cs typeface="Jameel Noori Nastaleeq" pitchFamily="2" charset="-78"/>
              </a:rPr>
              <a:t> کی بنیاد پر  تعلقات استوار نہیں کئے جاتے ہیں۔</a:t>
            </a:r>
          </a:p>
        </p:txBody>
      </p:sp>
      <p:pic>
        <p:nvPicPr>
          <p:cNvPr id="5" name="Picture 4">
            <a:extLst>
              <a:ext uri="{FF2B5EF4-FFF2-40B4-BE49-F238E27FC236}">
                <a16:creationId xmlns:a16="http://schemas.microsoft.com/office/drawing/2014/main" xmlns="" id="{378DFB00-500E-4463-BCD2-0561121645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14642" y="2171346"/>
            <a:ext cx="395364" cy="402424"/>
          </a:xfrm>
          <a:prstGeom prst="rect">
            <a:avLst/>
          </a:prstGeom>
        </p:spPr>
      </p:pic>
      <p:pic>
        <p:nvPicPr>
          <p:cNvPr id="6" name="Picture 5">
            <a:extLst>
              <a:ext uri="{FF2B5EF4-FFF2-40B4-BE49-F238E27FC236}">
                <a16:creationId xmlns:a16="http://schemas.microsoft.com/office/drawing/2014/main" xmlns="" id="{F03027BB-FA67-4FC3-8346-2167D07C75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32550" y="2861639"/>
            <a:ext cx="395364" cy="402424"/>
          </a:xfrm>
          <a:prstGeom prst="rect">
            <a:avLst/>
          </a:prstGeom>
        </p:spPr>
      </p:pic>
      <p:pic>
        <p:nvPicPr>
          <p:cNvPr id="7" name="Picture 6">
            <a:extLst>
              <a:ext uri="{FF2B5EF4-FFF2-40B4-BE49-F238E27FC236}">
                <a16:creationId xmlns:a16="http://schemas.microsoft.com/office/drawing/2014/main" xmlns="" id="{7ABA0918-7B16-4CE8-A2DA-03704FE65E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32550" y="3479346"/>
            <a:ext cx="395364" cy="402424"/>
          </a:xfrm>
          <a:prstGeom prst="rect">
            <a:avLst/>
          </a:prstGeom>
        </p:spPr>
      </p:pic>
      <p:sp>
        <p:nvSpPr>
          <p:cNvPr id="9" name="TextBox 8">
            <a:extLst>
              <a:ext uri="{FF2B5EF4-FFF2-40B4-BE49-F238E27FC236}">
                <a16:creationId xmlns:a16="http://schemas.microsoft.com/office/drawing/2014/main" xmlns="" id="{29C8E89D-3C75-41C9-95A0-F2B3DA7A55EC}"/>
              </a:ext>
            </a:extLst>
          </p:cNvPr>
          <p:cNvSpPr txBox="1"/>
          <p:nvPr/>
        </p:nvSpPr>
        <p:spPr>
          <a:xfrm>
            <a:off x="4348951" y="419522"/>
            <a:ext cx="6121152" cy="2554545"/>
          </a:xfrm>
          <a:prstGeom prst="rect">
            <a:avLst/>
          </a:prstGeom>
          <a:noFill/>
        </p:spPr>
        <p:txBody>
          <a:bodyPr wrap="square">
            <a:spAutoFit/>
          </a:bodyPr>
          <a:lstStyle/>
          <a:p>
            <a:r>
              <a:rPr lang="ur-PK" sz="8000" b="1" spc="50" dirty="0">
                <a:ln w="0">
                  <a:solidFill>
                    <a:schemeClr val="tx1">
                      <a:lumMod val="50000"/>
                      <a:lumOff val="50000"/>
                    </a:schemeClr>
                  </a:solidFill>
                </a:ln>
                <a:solidFill>
                  <a:schemeClr val="bg2"/>
                </a:solidFill>
                <a:effectLst>
                  <a:outerShdw blurRad="38100" dist="38100" dir="2700000" algn="tl">
                    <a:srgbClr val="000000">
                      <a:alpha val="43137"/>
                    </a:srgbClr>
                  </a:outerShdw>
                </a:effectLst>
                <a:latin typeface="AlQalam Irtaza Hassan" panose="02000000000000000000" pitchFamily="2" charset="-78"/>
                <a:cs typeface="AlQalam Irtaza Hassan" panose="02000000000000000000" pitchFamily="2" charset="-78"/>
              </a:rPr>
              <a:t>معاشرہ</a:t>
            </a:r>
            <a:endParaRPr lang="en-US" sz="8000" b="1" spc="50" dirty="0">
              <a:ln w="0">
                <a:solidFill>
                  <a:schemeClr val="tx1">
                    <a:lumMod val="50000"/>
                    <a:lumOff val="50000"/>
                  </a:schemeClr>
                </a:solidFill>
              </a:ln>
              <a:solidFill>
                <a:schemeClr val="accent6">
                  <a:tint val="1000"/>
                </a:schemeClr>
              </a:solidFill>
              <a:effectLst>
                <a:outerShdw blurRad="38100" dist="38100" dir="2700000" algn="tl">
                  <a:srgbClr val="000000">
                    <a:alpha val="43137"/>
                  </a:srgbClr>
                </a:outerShdw>
              </a:effectLst>
              <a:latin typeface="AlQalam Irtaza Hassan" panose="02000000000000000000" pitchFamily="2" charset="-78"/>
              <a:cs typeface="AlQalam Irtaza Hassan" panose="02000000000000000000" pitchFamily="2" charset="-78"/>
            </a:endParaRPr>
          </a:p>
          <a:p>
            <a:endParaRPr lang="en-US" sz="8000" dirty="0">
              <a:ln>
                <a:solidFill>
                  <a:schemeClr val="bg2">
                    <a:lumMod val="50000"/>
                  </a:schemeClr>
                </a:solidFill>
              </a:ln>
            </a:endParaRPr>
          </a:p>
        </p:txBody>
      </p:sp>
      <p:pic>
        <p:nvPicPr>
          <p:cNvPr id="8" name="Picture 7">
            <a:extLst>
              <a:ext uri="{FF2B5EF4-FFF2-40B4-BE49-F238E27FC236}">
                <a16:creationId xmlns:a16="http://schemas.microsoft.com/office/drawing/2014/main" xmlns="" id="{35DDE9EC-4DF9-4A59-B899-36505A2A28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
            <a:ext cx="12249986" cy="6838949"/>
          </a:xfrm>
          <a:prstGeom prst="rect">
            <a:avLst/>
          </a:prstGeom>
        </p:spPr>
      </p:pic>
    </p:spTree>
    <p:extLst>
      <p:ext uri="{BB962C8B-B14F-4D97-AF65-F5344CB8AC3E}">
        <p14:creationId xmlns:p14="http://schemas.microsoft.com/office/powerpoint/2010/main" val="6673004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1500+ Wall Background Pictures | Download Free Images on Unsplash">
            <a:extLst>
              <a:ext uri="{FF2B5EF4-FFF2-40B4-BE49-F238E27FC236}">
                <a16:creationId xmlns:a16="http://schemas.microsoft.com/office/drawing/2014/main" xmlns="" id="{03DC9270-1AFD-4496-B354-C7C704C64A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3894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930656A1-9BB0-4161-9BBE-C204B6BFB2CF}"/>
              </a:ext>
            </a:extLst>
          </p:cNvPr>
          <p:cNvSpPr txBox="1"/>
          <p:nvPr/>
        </p:nvSpPr>
        <p:spPr>
          <a:xfrm>
            <a:off x="1083227" y="2101221"/>
            <a:ext cx="8449323" cy="2985433"/>
          </a:xfrm>
          <a:prstGeom prst="rect">
            <a:avLst/>
          </a:prstGeom>
          <a:noFill/>
        </p:spPr>
        <p:txBody>
          <a:bodyPr wrap="square">
            <a:spAutoFit/>
          </a:bodyPr>
          <a:lstStyle/>
          <a:p>
            <a:pPr algn="r" rtl="1" eaLnBrk="1" hangingPunct="1">
              <a:lnSpc>
                <a:spcPct val="150000"/>
              </a:lnSpc>
            </a:pPr>
            <a:r>
              <a:rPr lang="ur-PK" altLang="en-US" sz="3200" dirty="0">
                <a:solidFill>
                  <a:srgbClr val="ECCF56"/>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rPr>
              <a:t>روحانی ثقافت شہوانی ثقافت کو کچل دیتی ہے۔تمام رسوم و رواج مقاصد شریعت کے حصول کا ذریعہ بن جاتے ہے۔تمام ثقافتی مظاہر دین کے رنگ میں ڈوب جاتے جاتے  ہیں۔</a:t>
            </a:r>
          </a:p>
          <a:p>
            <a:pPr algn="r" rtl="1" eaLnBrk="1" hangingPunct="1">
              <a:lnSpc>
                <a:spcPct val="150000"/>
              </a:lnSpc>
            </a:pPr>
            <a:r>
              <a:rPr lang="ur-PK" altLang="en-US" sz="3200" dirty="0">
                <a:solidFill>
                  <a:srgbClr val="ECCF56"/>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rPr>
              <a:t>سرمایہ دارانہ ملکیت کا خاتمہ۔حلال رزق  کمانےکے ذرائع عام ہوجاتے ہے</a:t>
            </a:r>
          </a:p>
          <a:p>
            <a:pPr algn="ctr" rtl="1">
              <a:lnSpc>
                <a:spcPct val="150000"/>
              </a:lnSpc>
              <a:defRPr/>
            </a:pPr>
            <a:endParaRPr lang="en-US" sz="3200" b="1" spc="50" dirty="0">
              <a:ln w="12700" cmpd="sng">
                <a:solidFill>
                  <a:schemeClr val="accent6">
                    <a:satMod val="120000"/>
                    <a:shade val="80000"/>
                  </a:schemeClr>
                </a:solidFill>
                <a:prstDash val="solid"/>
              </a:ln>
              <a:solidFill>
                <a:srgbClr val="ECCF56"/>
              </a:solidFill>
              <a:effectLst>
                <a:glow rad="53100">
                  <a:schemeClr val="accent6">
                    <a:satMod val="180000"/>
                    <a:alpha val="30000"/>
                  </a:schemeClr>
                </a:glow>
                <a:outerShdw blurRad="38100" dist="38100" dir="2700000" algn="tl">
                  <a:srgbClr val="000000">
                    <a:alpha val="43137"/>
                  </a:srgbClr>
                </a:outerShdw>
              </a:effectLst>
              <a:latin typeface="Jameel Noori Nastaleeq" pitchFamily="2" charset="-78"/>
              <a:cs typeface="Jameel Noori Nastaleeq" pitchFamily="2" charset="-78"/>
            </a:endParaRPr>
          </a:p>
        </p:txBody>
      </p:sp>
      <p:pic>
        <p:nvPicPr>
          <p:cNvPr id="5" name="Picture 4">
            <a:extLst>
              <a:ext uri="{FF2B5EF4-FFF2-40B4-BE49-F238E27FC236}">
                <a16:creationId xmlns:a16="http://schemas.microsoft.com/office/drawing/2014/main" xmlns="" id="{A8555D92-F7D8-45DB-89BF-DE2ACC4B80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05962" y="2382245"/>
            <a:ext cx="395364" cy="402424"/>
          </a:xfrm>
          <a:prstGeom prst="rect">
            <a:avLst/>
          </a:prstGeom>
        </p:spPr>
      </p:pic>
      <p:sp>
        <p:nvSpPr>
          <p:cNvPr id="6" name="TextBox 5">
            <a:extLst>
              <a:ext uri="{FF2B5EF4-FFF2-40B4-BE49-F238E27FC236}">
                <a16:creationId xmlns:a16="http://schemas.microsoft.com/office/drawing/2014/main" xmlns="" id="{7C4AC700-D496-4317-B9FC-2BAFFABDD2DF}"/>
              </a:ext>
            </a:extLst>
          </p:cNvPr>
          <p:cNvSpPr txBox="1"/>
          <p:nvPr/>
        </p:nvSpPr>
        <p:spPr>
          <a:xfrm>
            <a:off x="4348951" y="419522"/>
            <a:ext cx="6121152" cy="2554545"/>
          </a:xfrm>
          <a:prstGeom prst="rect">
            <a:avLst/>
          </a:prstGeom>
          <a:noFill/>
        </p:spPr>
        <p:txBody>
          <a:bodyPr wrap="square">
            <a:spAutoFit/>
          </a:bodyPr>
          <a:lstStyle/>
          <a:p>
            <a:r>
              <a:rPr lang="ur-PK" sz="8000" b="1" spc="50" dirty="0">
                <a:ln w="0">
                  <a:solidFill>
                    <a:schemeClr val="tx1">
                      <a:lumMod val="50000"/>
                      <a:lumOff val="50000"/>
                    </a:schemeClr>
                  </a:solidFill>
                </a:ln>
                <a:solidFill>
                  <a:schemeClr val="bg2"/>
                </a:solidFill>
                <a:effectLst>
                  <a:outerShdw blurRad="38100" dist="38100" dir="2700000" algn="tl">
                    <a:srgbClr val="000000">
                      <a:alpha val="43137"/>
                    </a:srgbClr>
                  </a:outerShdw>
                </a:effectLst>
                <a:latin typeface="AlQalam Irtaza Hassan" panose="02000000000000000000" pitchFamily="2" charset="-78"/>
                <a:cs typeface="AlQalam Irtaza Hassan" panose="02000000000000000000" pitchFamily="2" charset="-78"/>
              </a:rPr>
              <a:t>معاشرہ</a:t>
            </a:r>
            <a:endParaRPr lang="en-US" sz="8000" b="1" spc="50" dirty="0">
              <a:ln w="0">
                <a:solidFill>
                  <a:schemeClr val="tx1">
                    <a:lumMod val="50000"/>
                    <a:lumOff val="50000"/>
                  </a:schemeClr>
                </a:solidFill>
              </a:ln>
              <a:solidFill>
                <a:schemeClr val="accent6">
                  <a:tint val="1000"/>
                </a:schemeClr>
              </a:solidFill>
              <a:effectLst>
                <a:outerShdw blurRad="38100" dist="38100" dir="2700000" algn="tl">
                  <a:srgbClr val="000000">
                    <a:alpha val="43137"/>
                  </a:srgbClr>
                </a:outerShdw>
              </a:effectLst>
              <a:latin typeface="AlQalam Irtaza Hassan" panose="02000000000000000000" pitchFamily="2" charset="-78"/>
              <a:cs typeface="AlQalam Irtaza Hassan" panose="02000000000000000000" pitchFamily="2" charset="-78"/>
            </a:endParaRPr>
          </a:p>
          <a:p>
            <a:endParaRPr lang="en-US" sz="8000" dirty="0">
              <a:ln>
                <a:solidFill>
                  <a:schemeClr val="bg2">
                    <a:lumMod val="50000"/>
                  </a:schemeClr>
                </a:solidFill>
              </a:ln>
            </a:endParaRPr>
          </a:p>
        </p:txBody>
      </p:sp>
      <p:pic>
        <p:nvPicPr>
          <p:cNvPr id="7" name="Picture 6">
            <a:extLst>
              <a:ext uri="{FF2B5EF4-FFF2-40B4-BE49-F238E27FC236}">
                <a16:creationId xmlns:a16="http://schemas.microsoft.com/office/drawing/2014/main" xmlns="" id="{7B8BC1E1-C8FB-4100-99F3-438D7951AC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19909" y="3881015"/>
            <a:ext cx="395364" cy="402424"/>
          </a:xfrm>
          <a:prstGeom prst="rect">
            <a:avLst/>
          </a:prstGeom>
        </p:spPr>
      </p:pic>
      <p:pic>
        <p:nvPicPr>
          <p:cNvPr id="8" name="Picture 7">
            <a:extLst>
              <a:ext uri="{FF2B5EF4-FFF2-40B4-BE49-F238E27FC236}">
                <a16:creationId xmlns:a16="http://schemas.microsoft.com/office/drawing/2014/main" xmlns="" id="{ABD457CF-F622-402F-80C0-A9730201F1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197"/>
            <a:ext cx="12192000" cy="6858585"/>
          </a:xfrm>
          <a:prstGeom prst="rect">
            <a:avLst/>
          </a:prstGeom>
        </p:spPr>
      </p:pic>
    </p:spTree>
    <p:extLst>
      <p:ext uri="{BB962C8B-B14F-4D97-AF65-F5344CB8AC3E}">
        <p14:creationId xmlns:p14="http://schemas.microsoft.com/office/powerpoint/2010/main" val="4088612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1500+ Wall Background Pictures | Download Free Images on Unsplash">
            <a:extLst>
              <a:ext uri="{FF2B5EF4-FFF2-40B4-BE49-F238E27FC236}">
                <a16:creationId xmlns:a16="http://schemas.microsoft.com/office/drawing/2014/main" xmlns="" id="{03DC9270-1AFD-4496-B354-C7C704C64A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3894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A42BCA45-7AF4-4F4C-B0C3-15901367AF83}"/>
              </a:ext>
            </a:extLst>
          </p:cNvPr>
          <p:cNvSpPr txBox="1"/>
          <p:nvPr/>
        </p:nvSpPr>
        <p:spPr>
          <a:xfrm>
            <a:off x="2585621" y="308044"/>
            <a:ext cx="6094520" cy="1015663"/>
          </a:xfrm>
          <a:prstGeom prst="rect">
            <a:avLst/>
          </a:prstGeom>
          <a:noFill/>
        </p:spPr>
        <p:txBody>
          <a:bodyPr wrap="square">
            <a:spAutoFit/>
          </a:bodyPr>
          <a:lstStyle/>
          <a:p>
            <a:pPr algn="ctr"/>
            <a:r>
              <a:rPr lang="ur-PK" sz="6000" b="1" spc="50" dirty="0">
                <a:ln w="0">
                  <a:solidFill>
                    <a:schemeClr val="bg2">
                      <a:lumMod val="75000"/>
                    </a:schemeClr>
                  </a:solidFill>
                </a:ln>
                <a:solidFill>
                  <a:schemeClr val="bg2"/>
                </a:solidFill>
                <a:effectLst>
                  <a:outerShdw blurRad="38100" dist="38100" dir="2700000" algn="tl">
                    <a:srgbClr val="000000">
                      <a:alpha val="43137"/>
                    </a:srgbClr>
                  </a:outerShdw>
                </a:effectLst>
                <a:latin typeface="AlQalam Irtaza Hassan" panose="02000000000000000000" pitchFamily="2" charset="-78"/>
                <a:cs typeface="AlQalam Irtaza Hassan" panose="02000000000000000000" pitchFamily="2" charset="-78"/>
              </a:rPr>
              <a:t>کیپٹلزم  اور قرآن</a:t>
            </a:r>
            <a:endParaRPr lang="en-US" sz="6000" b="1" spc="50" dirty="0">
              <a:ln w="0">
                <a:solidFill>
                  <a:schemeClr val="bg2">
                    <a:lumMod val="75000"/>
                  </a:schemeClr>
                </a:solidFill>
              </a:ln>
              <a:solidFill>
                <a:schemeClr val="bg2"/>
              </a:solidFill>
              <a:effectLst>
                <a:outerShdw blurRad="38100" dist="38100" dir="2700000" algn="tl">
                  <a:srgbClr val="000000">
                    <a:alpha val="43137"/>
                  </a:srgbClr>
                </a:outerShdw>
              </a:effectLst>
              <a:latin typeface="AlQalam Irtaza Hassan" panose="02000000000000000000" pitchFamily="2" charset="-78"/>
              <a:cs typeface="AlQalam Irtaza Hassan" panose="02000000000000000000" pitchFamily="2" charset="-78"/>
            </a:endParaRPr>
          </a:p>
        </p:txBody>
      </p:sp>
      <p:sp>
        <p:nvSpPr>
          <p:cNvPr id="6" name="TextBox 5">
            <a:extLst>
              <a:ext uri="{FF2B5EF4-FFF2-40B4-BE49-F238E27FC236}">
                <a16:creationId xmlns:a16="http://schemas.microsoft.com/office/drawing/2014/main" xmlns="" id="{B68118A5-682F-4795-9A57-0527134ABE77}"/>
              </a:ext>
            </a:extLst>
          </p:cNvPr>
          <p:cNvSpPr txBox="1"/>
          <p:nvPr/>
        </p:nvSpPr>
        <p:spPr>
          <a:xfrm>
            <a:off x="2878584" y="1712853"/>
            <a:ext cx="6165540" cy="3413242"/>
          </a:xfrm>
          <a:prstGeom prst="rect">
            <a:avLst/>
          </a:prstGeom>
          <a:noFill/>
        </p:spPr>
        <p:txBody>
          <a:bodyPr wrap="square">
            <a:spAutoFit/>
          </a:bodyPr>
          <a:lstStyle/>
          <a:p>
            <a:pPr marL="448056" indent="-384048" algn="ctr" rtl="1" eaLnBrk="1" fontAlgn="auto" hangingPunct="1">
              <a:lnSpc>
                <a:spcPct val="150000"/>
              </a:lnSpc>
              <a:spcAft>
                <a:spcPts val="0"/>
              </a:spcAft>
              <a:buFont typeface="Wingdings 2" panose="05020102010507070707" pitchFamily="18" charset="2"/>
              <a:buNone/>
              <a:defRPr/>
            </a:pPr>
            <a:r>
              <a:rPr lang="en-US" sz="3600" dirty="0">
                <a:solidFill>
                  <a:srgbClr val="ECCF56"/>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ur-PK" sz="3600" dirty="0">
                <a:solidFill>
                  <a:srgbClr val="ECCF56"/>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ذلِکَ الْکِتابُ لا رَيْبَ فيهِ هُديً لِلْمُتَّقينَ</a:t>
            </a:r>
          </a:p>
          <a:p>
            <a:pPr marL="448056" indent="-384048" algn="ctr" rtl="1" eaLnBrk="1" fontAlgn="auto" hangingPunct="1">
              <a:lnSpc>
                <a:spcPct val="150000"/>
              </a:lnSpc>
              <a:spcAft>
                <a:spcPts val="0"/>
              </a:spcAft>
              <a:buFont typeface="Wingdings 2" panose="05020102010507070707" pitchFamily="18" charset="2"/>
              <a:buNone/>
              <a:defRPr/>
            </a:pPr>
            <a:r>
              <a:rPr lang="ur-PK" sz="3600" dirty="0">
                <a:solidFill>
                  <a:srgbClr val="ECCF56"/>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الَّذينَ يُؤْمِنُونَ بِالْغَيْبِ</a:t>
            </a:r>
          </a:p>
          <a:p>
            <a:pPr marL="448056" indent="-384048" algn="ctr" rtl="1" eaLnBrk="1" fontAlgn="auto" hangingPunct="1">
              <a:lnSpc>
                <a:spcPct val="150000"/>
              </a:lnSpc>
              <a:spcAft>
                <a:spcPts val="0"/>
              </a:spcAft>
              <a:buFont typeface="Wingdings 2" panose="05020102010507070707" pitchFamily="18" charset="2"/>
              <a:buNone/>
              <a:defRPr/>
            </a:pPr>
            <a:r>
              <a:rPr lang="ur-PK" sz="3600" dirty="0">
                <a:solidFill>
                  <a:srgbClr val="ECCF56"/>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وَ يُقيمُونَ الصَّلاةَ</a:t>
            </a:r>
          </a:p>
          <a:p>
            <a:pPr marL="448056" indent="-384048" algn="ctr" rtl="1" eaLnBrk="1" fontAlgn="auto" hangingPunct="1">
              <a:lnSpc>
                <a:spcPct val="150000"/>
              </a:lnSpc>
              <a:spcAft>
                <a:spcPts val="0"/>
              </a:spcAft>
              <a:buFont typeface="Wingdings 2" panose="05020102010507070707" pitchFamily="18" charset="2"/>
              <a:buNone/>
              <a:defRPr/>
            </a:pPr>
            <a:r>
              <a:rPr lang="ur-PK" sz="4000" dirty="0">
                <a:solidFill>
                  <a:srgbClr val="ECCF56"/>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ur-PK" sz="3600" dirty="0">
                <a:solidFill>
                  <a:srgbClr val="ECCF56"/>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وَ مِمَّا رَزَقْناهُمْ يُنْفِقُونَ</a:t>
            </a:r>
            <a:endParaRPr lang="en-US" sz="4000" dirty="0">
              <a:solidFill>
                <a:srgbClr val="ECCF56"/>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xmlns="" id="{447B1909-BB28-43ED-80C0-98EC3E0CBF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12192000" cy="6746033"/>
          </a:xfrm>
          <a:prstGeom prst="rect">
            <a:avLst/>
          </a:prstGeom>
        </p:spPr>
      </p:pic>
    </p:spTree>
    <p:extLst>
      <p:ext uri="{BB962C8B-B14F-4D97-AF65-F5344CB8AC3E}">
        <p14:creationId xmlns:p14="http://schemas.microsoft.com/office/powerpoint/2010/main" val="14092879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1500+ Wall Background Pictures | Download Free Images on Unsplash">
            <a:extLst>
              <a:ext uri="{FF2B5EF4-FFF2-40B4-BE49-F238E27FC236}">
                <a16:creationId xmlns:a16="http://schemas.microsoft.com/office/drawing/2014/main" xmlns="" id="{03DC9270-1AFD-4496-B354-C7C704C64A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3894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F0E9EF6C-CE1C-4D9C-8C56-260034CDBF5F}"/>
              </a:ext>
            </a:extLst>
          </p:cNvPr>
          <p:cNvSpPr txBox="1"/>
          <p:nvPr/>
        </p:nvSpPr>
        <p:spPr>
          <a:xfrm>
            <a:off x="1661604" y="2406719"/>
            <a:ext cx="8868792" cy="2232021"/>
          </a:xfrm>
          <a:prstGeom prst="rect">
            <a:avLst/>
          </a:prstGeom>
          <a:noFill/>
        </p:spPr>
        <p:txBody>
          <a:bodyPr wrap="square">
            <a:spAutoFit/>
          </a:bodyPr>
          <a:lstStyle/>
          <a:p>
            <a:pPr marL="420624" indent="-384048" algn="ctr" rtl="1" eaLnBrk="1" fontAlgn="auto" hangingPunct="1">
              <a:lnSpc>
                <a:spcPct val="150000"/>
              </a:lnSpc>
              <a:spcAft>
                <a:spcPts val="0"/>
              </a:spcAft>
              <a:buFont typeface="Wingdings 2"/>
              <a:buNone/>
              <a:defRPr/>
            </a:pPr>
            <a:r>
              <a:rPr lang="ur-PK" sz="3200" dirty="0">
                <a:ln w="0"/>
                <a:solidFill>
                  <a:srgbClr val="ECCF56"/>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أَفَرَأَيْتَ مَنِ اتَّخَذَ إِلَٰهَهُ هَوَاهُ وَأَضَلَّهُ اللَّهُ عَلَىٰ عِلْمٍ وَخَتَمَ عَلَىٰ سَمْعِهِ وَقَلْبِهِ وَجَعَلَ عَلَىٰ بَصَرِهِ غِشَاوَةً فَمَن يَهْدِيهِ مِن بَعْدِ اللَّهِ ۚ أَفَلَا تَذَكَّرُونَ (23)</a:t>
            </a:r>
            <a:endParaRPr lang="en-US" sz="4400" dirty="0">
              <a:ln w="0"/>
              <a:solidFill>
                <a:srgbClr val="ECCF56"/>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xmlns="" id="{493AFDA1-E44D-45A2-B900-4118B7F8FD81}"/>
              </a:ext>
            </a:extLst>
          </p:cNvPr>
          <p:cNvSpPr txBox="1"/>
          <p:nvPr/>
        </p:nvSpPr>
        <p:spPr>
          <a:xfrm>
            <a:off x="3048740" y="583252"/>
            <a:ext cx="6094520" cy="1015663"/>
          </a:xfrm>
          <a:prstGeom prst="rect">
            <a:avLst/>
          </a:prstGeom>
          <a:noFill/>
        </p:spPr>
        <p:txBody>
          <a:bodyPr wrap="square">
            <a:spAutoFit/>
          </a:bodyPr>
          <a:lstStyle/>
          <a:p>
            <a:pPr algn="ctr"/>
            <a:r>
              <a:rPr lang="ur-PK" sz="6000" b="1" spc="50" dirty="0">
                <a:ln w="0">
                  <a:solidFill>
                    <a:schemeClr val="bg2">
                      <a:lumMod val="75000"/>
                    </a:schemeClr>
                  </a:solidFill>
                </a:ln>
                <a:solidFill>
                  <a:schemeClr val="bg2"/>
                </a:solidFill>
                <a:effectLst>
                  <a:outerShdw blurRad="38100" dist="38100" dir="2700000" algn="tl">
                    <a:srgbClr val="000000">
                      <a:alpha val="43137"/>
                    </a:srgbClr>
                  </a:outerShdw>
                </a:effectLst>
                <a:latin typeface="AlQalam Irtaza Hassan" panose="02000000000000000000" pitchFamily="2" charset="-78"/>
                <a:cs typeface="AlQalam Irtaza Hassan" panose="02000000000000000000" pitchFamily="2" charset="-78"/>
              </a:rPr>
              <a:t>کیپٹلزم  اور قرآن</a:t>
            </a:r>
            <a:endParaRPr lang="en-US" sz="6000" b="1" spc="50" dirty="0">
              <a:ln w="0">
                <a:solidFill>
                  <a:schemeClr val="bg2">
                    <a:lumMod val="75000"/>
                  </a:schemeClr>
                </a:solidFill>
              </a:ln>
              <a:solidFill>
                <a:schemeClr val="bg2"/>
              </a:solidFill>
              <a:effectLst>
                <a:outerShdw blurRad="38100" dist="38100" dir="2700000" algn="tl">
                  <a:srgbClr val="000000">
                    <a:alpha val="43137"/>
                  </a:srgbClr>
                </a:outerShdw>
              </a:effectLst>
              <a:latin typeface="AlQalam Irtaza Hassan" panose="02000000000000000000" pitchFamily="2" charset="-78"/>
              <a:cs typeface="AlQalam Irtaza Hassan" panose="02000000000000000000" pitchFamily="2" charset="-78"/>
            </a:endParaRPr>
          </a:p>
        </p:txBody>
      </p:sp>
      <p:pic>
        <p:nvPicPr>
          <p:cNvPr id="6" name="Picture 5">
            <a:extLst>
              <a:ext uri="{FF2B5EF4-FFF2-40B4-BE49-F238E27FC236}">
                <a16:creationId xmlns:a16="http://schemas.microsoft.com/office/drawing/2014/main" xmlns="" id="{4D0583C8-2FD2-4A0E-8E49-D124DBB91E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12195657" cy="6838949"/>
          </a:xfrm>
          <a:prstGeom prst="rect">
            <a:avLst/>
          </a:prstGeom>
        </p:spPr>
      </p:pic>
    </p:spTree>
    <p:extLst>
      <p:ext uri="{BB962C8B-B14F-4D97-AF65-F5344CB8AC3E}">
        <p14:creationId xmlns:p14="http://schemas.microsoft.com/office/powerpoint/2010/main" val="1520937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1500+ Wall Background Pictures | Download Free Images on Unsplash">
            <a:extLst>
              <a:ext uri="{FF2B5EF4-FFF2-40B4-BE49-F238E27FC236}">
                <a16:creationId xmlns:a16="http://schemas.microsoft.com/office/drawing/2014/main" xmlns="" id="{E6470F4C-E455-46C7-B639-7E646942F5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3894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xmlns="" id="{E9FBCEB2-35E0-4EF7-9717-E14F839C3175}"/>
              </a:ext>
            </a:extLst>
          </p:cNvPr>
          <p:cNvSpPr txBox="1">
            <a:spLocks/>
          </p:cNvSpPr>
          <p:nvPr/>
        </p:nvSpPr>
        <p:spPr>
          <a:xfrm>
            <a:off x="2257425" y="200819"/>
            <a:ext cx="8229600" cy="139903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84632" algn="ctr" rtl="1">
              <a:lnSpc>
                <a:spcPct val="100000"/>
              </a:lnSpc>
              <a:defRPr/>
            </a:pPr>
            <a:r>
              <a:rPr lang="ur-PK" sz="9600" b="1" spc="50" dirty="0">
                <a:ln w="0">
                  <a:solidFill>
                    <a:schemeClr val="tx1">
                      <a:lumMod val="50000"/>
                      <a:lumOff val="50000"/>
                    </a:schemeClr>
                  </a:solidFill>
                </a:ln>
                <a:solidFill>
                  <a:schemeClr val="bg2"/>
                </a:solidFill>
                <a:effectLst>
                  <a:outerShdw blurRad="38100" dist="38100" dir="2700000" algn="tl">
                    <a:srgbClr val="000000">
                      <a:alpha val="43137"/>
                    </a:srgbClr>
                  </a:outerShdw>
                </a:effectLst>
                <a:latin typeface="Dubai Unicode" pitchFamily="2" charset="-78"/>
                <a:cs typeface="Dubai Unicode" pitchFamily="2" charset="-78"/>
              </a:rPr>
              <a:t>کیپٹلزم</a:t>
            </a:r>
            <a:r>
              <a:rPr lang="ur-PK" sz="6000" b="1" spc="50" dirty="0">
                <a:ln w="0">
                  <a:solidFill>
                    <a:schemeClr val="tx1">
                      <a:lumMod val="50000"/>
                      <a:lumOff val="50000"/>
                    </a:schemeClr>
                  </a:solidFill>
                </a:ln>
                <a:solidFill>
                  <a:schemeClr val="bg2"/>
                </a:solidFill>
                <a:effectLst>
                  <a:outerShdw blurRad="38100" dist="38100" dir="2700000" algn="tl">
                    <a:srgbClr val="000000">
                      <a:alpha val="43137"/>
                    </a:srgbClr>
                  </a:outerShdw>
                </a:effectLst>
                <a:latin typeface="Dubai Unicode" pitchFamily="2" charset="-78"/>
                <a:cs typeface="Dubai Unicode" pitchFamily="2" charset="-78"/>
              </a:rPr>
              <a:t/>
            </a:r>
            <a:br>
              <a:rPr lang="ur-PK" sz="6000" b="1" spc="50" dirty="0">
                <a:ln w="0">
                  <a:solidFill>
                    <a:schemeClr val="tx1">
                      <a:lumMod val="50000"/>
                      <a:lumOff val="50000"/>
                    </a:schemeClr>
                  </a:solidFill>
                </a:ln>
                <a:solidFill>
                  <a:schemeClr val="bg2"/>
                </a:solidFill>
                <a:effectLst>
                  <a:outerShdw blurRad="38100" dist="38100" dir="2700000" algn="tl">
                    <a:srgbClr val="000000">
                      <a:alpha val="43137"/>
                    </a:srgbClr>
                  </a:outerShdw>
                </a:effectLst>
                <a:latin typeface="Dubai Unicode" pitchFamily="2" charset="-78"/>
                <a:cs typeface="Dubai Unicode" pitchFamily="2" charset="-78"/>
              </a:rPr>
            </a:br>
            <a:r>
              <a:rPr lang="ur-PK" sz="5400" b="1" spc="50" dirty="0">
                <a:ln w="0">
                  <a:solidFill>
                    <a:schemeClr val="tx1">
                      <a:lumMod val="50000"/>
                      <a:lumOff val="50000"/>
                    </a:schemeClr>
                  </a:solidFill>
                </a:ln>
                <a:solidFill>
                  <a:schemeClr val="bg2"/>
                </a:solidFill>
                <a:effectLst>
                  <a:outerShdw blurRad="38100" dist="38100" dir="2700000" algn="tl">
                    <a:srgbClr val="000000">
                      <a:alpha val="43137"/>
                    </a:srgbClr>
                  </a:outerShdw>
                </a:effectLst>
                <a:latin typeface="Jameel Noori Nastaleeq" pitchFamily="2" charset="-78"/>
                <a:cs typeface="Jameel Noori Nastaleeq" pitchFamily="2" charset="-78"/>
              </a:rPr>
              <a:t>(سرمایہ   دارنہ نظام)</a:t>
            </a:r>
            <a:endParaRPr lang="en-US" sz="5400" b="1" spc="50" dirty="0">
              <a:ln w="0">
                <a:solidFill>
                  <a:schemeClr val="tx1">
                    <a:lumMod val="50000"/>
                    <a:lumOff val="50000"/>
                  </a:schemeClr>
                </a:solidFill>
              </a:ln>
              <a:solidFill>
                <a:schemeClr val="bg2"/>
              </a:solidFill>
              <a:effectLst>
                <a:outerShdw blurRad="38100" dist="38100" dir="2700000" algn="tl">
                  <a:srgbClr val="000000">
                    <a:alpha val="43137"/>
                  </a:srgbClr>
                </a:outerShdw>
              </a:effectLst>
              <a:latin typeface="Jameel Noori Kasheeda" pitchFamily="2" charset="-78"/>
              <a:cs typeface="Jameel Noori Kasheeda" pitchFamily="2" charset="-78"/>
            </a:endParaRPr>
          </a:p>
        </p:txBody>
      </p:sp>
      <p:sp>
        <p:nvSpPr>
          <p:cNvPr id="6" name="TextBox 5">
            <a:extLst>
              <a:ext uri="{FF2B5EF4-FFF2-40B4-BE49-F238E27FC236}">
                <a16:creationId xmlns:a16="http://schemas.microsoft.com/office/drawing/2014/main" xmlns="" id="{5E4DFFA5-AB77-4F7E-854E-BB832505C826}"/>
              </a:ext>
            </a:extLst>
          </p:cNvPr>
          <p:cNvSpPr txBox="1"/>
          <p:nvPr/>
        </p:nvSpPr>
        <p:spPr>
          <a:xfrm>
            <a:off x="2981908" y="3184657"/>
            <a:ext cx="6467475" cy="1569660"/>
          </a:xfrm>
          <a:prstGeom prst="rect">
            <a:avLst/>
          </a:prstGeom>
          <a:noFill/>
        </p:spPr>
        <p:txBody>
          <a:bodyPr wrap="square">
            <a:spAutoFit/>
          </a:bodyPr>
          <a:lstStyle/>
          <a:p>
            <a:pPr algn="ctr" rtl="1" eaLnBrk="1" fontAlgn="auto" hangingPunct="1">
              <a:spcAft>
                <a:spcPts val="0"/>
              </a:spcAft>
              <a:buFont typeface="Wingdings 2"/>
              <a:buNone/>
              <a:defRPr/>
            </a:pPr>
            <a:r>
              <a:rPr lang="ar-SA" sz="4800" b="1" spc="50" dirty="0">
                <a:ln w="9525" cmpd="sng">
                  <a:solidFill>
                    <a:schemeClr val="accent1">
                      <a:lumMod val="60000"/>
                      <a:lumOff val="40000"/>
                    </a:schemeClr>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ea typeface="Calibri"/>
                <a:cs typeface="Jameel Noori Nastaleeq"/>
              </a:rPr>
              <a:t>سرمایہ دار انہ نظام زندگی کے تین بنیادی عقائد ہیں </a:t>
            </a:r>
            <a:r>
              <a:rPr lang="ur-PK" sz="4800" b="1" spc="50" dirty="0">
                <a:ln w="9525" cmpd="sng">
                  <a:solidFill>
                    <a:schemeClr val="accent1">
                      <a:lumMod val="60000"/>
                      <a:lumOff val="40000"/>
                    </a:schemeClr>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ea typeface="Calibri"/>
                <a:cs typeface="Jameel Noori Nastaleeq"/>
              </a:rPr>
              <a:t>۔</a:t>
            </a:r>
            <a:endParaRPr lang="en-US" sz="4800" b="1" spc="50" dirty="0">
              <a:ln w="9525" cmpd="sng">
                <a:solidFill>
                  <a:schemeClr val="accent1">
                    <a:lumMod val="60000"/>
                    <a:lumOff val="40000"/>
                  </a:schemeClr>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latin typeface="Jameel Noori Kasheeda" pitchFamily="2" charset="-78"/>
              <a:cs typeface="Jameel Noori Kasheeda" pitchFamily="2" charset="-78"/>
            </a:endParaRPr>
          </a:p>
        </p:txBody>
      </p:sp>
      <p:pic>
        <p:nvPicPr>
          <p:cNvPr id="5" name="Picture 4">
            <a:extLst>
              <a:ext uri="{FF2B5EF4-FFF2-40B4-BE49-F238E27FC236}">
                <a16:creationId xmlns:a16="http://schemas.microsoft.com/office/drawing/2014/main" xmlns="" id="{FDEFB64B-B1BB-4CF9-8659-281ACD2EF7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66" y="-1"/>
            <a:ext cx="12227779" cy="6838949"/>
          </a:xfrm>
          <a:prstGeom prst="rect">
            <a:avLst/>
          </a:prstGeom>
        </p:spPr>
      </p:pic>
    </p:spTree>
    <p:extLst>
      <p:ext uri="{BB962C8B-B14F-4D97-AF65-F5344CB8AC3E}">
        <p14:creationId xmlns:p14="http://schemas.microsoft.com/office/powerpoint/2010/main" val="3873336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1500+ Wall Background Pictures | Download Free Images on Unsplash">
            <a:extLst>
              <a:ext uri="{FF2B5EF4-FFF2-40B4-BE49-F238E27FC236}">
                <a16:creationId xmlns:a16="http://schemas.microsoft.com/office/drawing/2014/main" xmlns="" id="{19365D8A-53B3-4E7D-A47A-283C82C1D9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3894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CFC9E972-7B61-4E4E-AD08-8A8EB719190B}"/>
              </a:ext>
            </a:extLst>
          </p:cNvPr>
          <p:cNvSpPr txBox="1"/>
          <p:nvPr/>
        </p:nvSpPr>
        <p:spPr>
          <a:xfrm>
            <a:off x="1358283" y="2072539"/>
            <a:ext cx="9277165" cy="3266920"/>
          </a:xfrm>
          <a:prstGeom prst="rect">
            <a:avLst/>
          </a:prstGeom>
          <a:noFill/>
        </p:spPr>
        <p:txBody>
          <a:bodyPr wrap="square">
            <a:spAutoFit/>
          </a:bodyPr>
          <a:lstStyle/>
          <a:p>
            <a:pPr marL="448056" indent="-384048" algn="ctr" rtl="1" eaLnBrk="1" fontAlgn="auto" hangingPunct="1">
              <a:lnSpc>
                <a:spcPct val="150000"/>
              </a:lnSpc>
              <a:spcAft>
                <a:spcPts val="0"/>
              </a:spcAft>
              <a:buFont typeface="Wingdings 2" panose="05020102010507070707" pitchFamily="18" charset="2"/>
              <a:buNone/>
              <a:defRPr/>
            </a:pPr>
            <a:r>
              <a:rPr lang="ur-PK" sz="2800" dirty="0">
                <a:ln w="0"/>
                <a:solidFill>
                  <a:srgbClr val="ECCF56"/>
                </a:solidFill>
                <a:effectLst>
                  <a:outerShdw blurRad="38100" dist="38100" dir="2700000" algn="tl">
                    <a:srgbClr val="000000">
                      <a:alpha val="43137"/>
                    </a:srgbClr>
                  </a:outerShdw>
                </a:effectLst>
                <a:cs typeface="_PDMS_Saleem_QuranFont" pitchFamily="2" charset="-78"/>
              </a:rPr>
              <a:t>وَقَالُوا مَا ہِیَ إِلَّا حَیَاتُنَا الدُّنْیَا نَمُوتُ وَنَحْیَا وَمَا یُہْلِکُنَا إِلَّا الدَّہْرُ وَمَا لَہُم بِذَلِکَ مِنْ عِلْمٍ إِنْ ہُمْ إِلَّا یَظُنُّون</a:t>
            </a:r>
            <a:r>
              <a:rPr lang="ur-PK" sz="2800" dirty="0">
                <a:effectLst>
                  <a:outerShdw blurRad="38100" dist="38100" dir="2700000" algn="tl">
                    <a:srgbClr val="000000">
                      <a:alpha val="43137"/>
                    </a:srgbClr>
                  </a:outerShdw>
                </a:effectLst>
                <a:cs typeface="_PDMS_Saleem_QuranFont" pitchFamily="2" charset="-78"/>
              </a:rPr>
              <a:t>َ</a:t>
            </a:r>
            <a:r>
              <a:rPr lang="en-US" sz="2800" dirty="0">
                <a:effectLst>
                  <a:outerShdw blurRad="38100" dist="38100" dir="2700000" algn="tl">
                    <a:srgbClr val="000000">
                      <a:alpha val="43137"/>
                    </a:srgbClr>
                  </a:outerShdw>
                </a:effectLst>
                <a:cs typeface="_PDMS_Saleem_QuranFont" pitchFamily="2" charset="-78"/>
              </a:rPr>
              <a:t> </a:t>
            </a:r>
            <a:r>
              <a:rPr lang="ur-PK" sz="1600" dirty="0">
                <a:solidFill>
                  <a:srgbClr val="D6D5D5"/>
                </a:solidFill>
                <a:effectLst>
                  <a:outerShdw blurRad="38100" dist="38100" dir="2700000" algn="tl">
                    <a:srgbClr val="000000">
                      <a:alpha val="43137"/>
                    </a:srgbClr>
                  </a:outerShdw>
                </a:effectLst>
                <a:cs typeface="Jameel Noori Nastaleeq" pitchFamily="2" charset="-78"/>
              </a:rPr>
              <a:t>(الجاثیہ: 24) </a:t>
            </a:r>
          </a:p>
          <a:p>
            <a:pPr marL="448056" indent="-384048" algn="ctr" rtl="1" eaLnBrk="1" fontAlgn="auto" hangingPunct="1">
              <a:lnSpc>
                <a:spcPct val="150000"/>
              </a:lnSpc>
              <a:spcAft>
                <a:spcPts val="0"/>
              </a:spcAft>
              <a:buFont typeface="Wingdings 2" panose="05020102010507070707" pitchFamily="18" charset="2"/>
              <a:buNone/>
              <a:defRPr/>
            </a:pPr>
            <a:r>
              <a:rPr lang="ur-PK" sz="2800" dirty="0">
                <a:solidFill>
                  <a:srgbClr val="D6D5D5"/>
                </a:solidFill>
                <a:effectLst>
                  <a:outerShdw blurRad="38100" dist="38100" dir="2700000" algn="tl">
                    <a:srgbClr val="000000">
                      <a:alpha val="43137"/>
                    </a:srgbClr>
                  </a:outerShdw>
                </a:effectLst>
                <a:latin typeface="Jameel Noori Nastaleeq" pitchFamily="2" charset="-78"/>
                <a:cs typeface="Jameel Noori Nastaleeq" pitchFamily="2" charset="-78"/>
              </a:rPr>
              <a:t>’’یہ لوگ کہتے ہیں کہ زندگی بس یہی ہماری دنیا کی زندگی ہے،یہیں ہمارا جینا اور مرنا ہے اور گردشِ ایام کے سوا کوئی چیز نہیں جو ہمیں ہلاک کرتی ہو۔درحقیقت اس معاملے میں ان کے پاس کوئی علم نہیں ہے۔یہ محض گمان کی بنا پر یہ باتیں کرتے ہیں</a:t>
            </a:r>
            <a:endParaRPr lang="en-US" sz="4000" dirty="0">
              <a:solidFill>
                <a:srgbClr val="D6D5D5"/>
              </a:solidFill>
              <a:effectLst>
                <a:outerShdw blurRad="38100" dist="38100" dir="2700000" algn="tl">
                  <a:srgbClr val="000000">
                    <a:alpha val="43137"/>
                  </a:srgbClr>
                </a:outerShdw>
              </a:effectLst>
              <a:latin typeface="_PDMS_Saleem_QuranFont" pitchFamily="2" charset="-78"/>
              <a:cs typeface="_PDMS_Saleem_QuranFont" pitchFamily="2" charset="-78"/>
            </a:endParaRPr>
          </a:p>
        </p:txBody>
      </p:sp>
      <p:sp>
        <p:nvSpPr>
          <p:cNvPr id="5" name="TextBox 4">
            <a:extLst>
              <a:ext uri="{FF2B5EF4-FFF2-40B4-BE49-F238E27FC236}">
                <a16:creationId xmlns:a16="http://schemas.microsoft.com/office/drawing/2014/main" xmlns="" id="{E0A8BEC4-0304-4A24-9B38-A10A27D8D98E}"/>
              </a:ext>
            </a:extLst>
          </p:cNvPr>
          <p:cNvSpPr txBox="1"/>
          <p:nvPr/>
        </p:nvSpPr>
        <p:spPr>
          <a:xfrm>
            <a:off x="3048740" y="573049"/>
            <a:ext cx="6094520" cy="1015663"/>
          </a:xfrm>
          <a:prstGeom prst="rect">
            <a:avLst/>
          </a:prstGeom>
          <a:noFill/>
        </p:spPr>
        <p:txBody>
          <a:bodyPr wrap="square">
            <a:spAutoFit/>
          </a:bodyPr>
          <a:lstStyle/>
          <a:p>
            <a:pPr algn="ctr"/>
            <a:r>
              <a:rPr lang="ur-PK" sz="6000" b="1" spc="50" dirty="0">
                <a:ln w="0">
                  <a:solidFill>
                    <a:schemeClr val="bg2">
                      <a:lumMod val="75000"/>
                    </a:schemeClr>
                  </a:solidFill>
                </a:ln>
                <a:solidFill>
                  <a:schemeClr val="bg2"/>
                </a:solidFill>
                <a:effectLst>
                  <a:outerShdw blurRad="38100" dist="38100" dir="2700000" algn="tl">
                    <a:srgbClr val="000000">
                      <a:alpha val="43137"/>
                    </a:srgbClr>
                  </a:outerShdw>
                </a:effectLst>
                <a:latin typeface="AlQalam Irtaza Hassan" panose="02000000000000000000" pitchFamily="2" charset="-78"/>
                <a:cs typeface="AlQalam Irtaza Hassan" panose="02000000000000000000" pitchFamily="2" charset="-78"/>
              </a:rPr>
              <a:t>کیپٹلزم  اور قرآن</a:t>
            </a:r>
            <a:endParaRPr lang="en-US" sz="6000" b="1" spc="50" dirty="0">
              <a:ln w="0">
                <a:solidFill>
                  <a:schemeClr val="bg2">
                    <a:lumMod val="75000"/>
                  </a:schemeClr>
                </a:solidFill>
              </a:ln>
              <a:solidFill>
                <a:schemeClr val="bg2"/>
              </a:solidFill>
              <a:effectLst>
                <a:outerShdw blurRad="38100" dist="38100" dir="2700000" algn="tl">
                  <a:srgbClr val="000000">
                    <a:alpha val="43137"/>
                  </a:srgbClr>
                </a:outerShdw>
              </a:effectLst>
              <a:latin typeface="AlQalam Irtaza Hassan" panose="02000000000000000000" pitchFamily="2" charset="-78"/>
              <a:cs typeface="AlQalam Irtaza Hassan" panose="02000000000000000000" pitchFamily="2" charset="-78"/>
            </a:endParaRPr>
          </a:p>
        </p:txBody>
      </p:sp>
      <p:pic>
        <p:nvPicPr>
          <p:cNvPr id="6" name="Picture 5">
            <a:extLst>
              <a:ext uri="{FF2B5EF4-FFF2-40B4-BE49-F238E27FC236}">
                <a16:creationId xmlns:a16="http://schemas.microsoft.com/office/drawing/2014/main" xmlns="" id="{02FFB72E-B7AA-4041-9A0D-847875B2BD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12192389" cy="6838949"/>
          </a:xfrm>
          <a:prstGeom prst="rect">
            <a:avLst/>
          </a:prstGeom>
        </p:spPr>
      </p:pic>
    </p:spTree>
    <p:extLst>
      <p:ext uri="{BB962C8B-B14F-4D97-AF65-F5344CB8AC3E}">
        <p14:creationId xmlns:p14="http://schemas.microsoft.com/office/powerpoint/2010/main" val="41786242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1500+ Wall Background Pictures | Download Free Images on Unsplash">
            <a:extLst>
              <a:ext uri="{FF2B5EF4-FFF2-40B4-BE49-F238E27FC236}">
                <a16:creationId xmlns:a16="http://schemas.microsoft.com/office/drawing/2014/main" xmlns="" id="{19365D8A-53B3-4E7D-A47A-283C82C1D9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3894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a:extLst>
              <a:ext uri="{FF2B5EF4-FFF2-40B4-BE49-F238E27FC236}">
                <a16:creationId xmlns:a16="http://schemas.microsoft.com/office/drawing/2014/main" xmlns="" id="{8BB067E7-23B9-4EA3-BEC8-95762C3DBA60}"/>
              </a:ext>
            </a:extLst>
          </p:cNvPr>
          <p:cNvGraphicFramePr>
            <a:graphicFrameLocks noGrp="1"/>
          </p:cNvGraphicFramePr>
          <p:nvPr>
            <p:extLst>
              <p:ext uri="{D42A27DB-BD31-4B8C-83A1-F6EECF244321}">
                <p14:modId xmlns:p14="http://schemas.microsoft.com/office/powerpoint/2010/main" val="1660950830"/>
              </p:ext>
            </p:extLst>
          </p:nvPr>
        </p:nvGraphicFramePr>
        <p:xfrm>
          <a:off x="1741503" y="1334858"/>
          <a:ext cx="8915400" cy="2892028"/>
        </p:xfrm>
        <a:graphic>
          <a:graphicData uri="http://schemas.openxmlformats.org/drawingml/2006/table">
            <a:tbl>
              <a:tblPr firstRow="1" bandRow="1">
                <a:tableStyleId>{5C22544A-7EE6-4342-B048-85BDC9FD1C3A}</a:tableStyleId>
              </a:tblPr>
              <a:tblGrid>
                <a:gridCol w="1783080">
                  <a:extLst>
                    <a:ext uri="{9D8B030D-6E8A-4147-A177-3AD203B41FA5}">
                      <a16:colId xmlns:a16="http://schemas.microsoft.com/office/drawing/2014/main" xmlns="" val="20000"/>
                    </a:ext>
                  </a:extLst>
                </a:gridCol>
                <a:gridCol w="1783080">
                  <a:extLst>
                    <a:ext uri="{9D8B030D-6E8A-4147-A177-3AD203B41FA5}">
                      <a16:colId xmlns:a16="http://schemas.microsoft.com/office/drawing/2014/main" xmlns="" val="20001"/>
                    </a:ext>
                  </a:extLst>
                </a:gridCol>
                <a:gridCol w="1783080">
                  <a:extLst>
                    <a:ext uri="{9D8B030D-6E8A-4147-A177-3AD203B41FA5}">
                      <a16:colId xmlns:a16="http://schemas.microsoft.com/office/drawing/2014/main" xmlns="" val="20002"/>
                    </a:ext>
                  </a:extLst>
                </a:gridCol>
                <a:gridCol w="1783080">
                  <a:extLst>
                    <a:ext uri="{9D8B030D-6E8A-4147-A177-3AD203B41FA5}">
                      <a16:colId xmlns:a16="http://schemas.microsoft.com/office/drawing/2014/main" xmlns="" val="20003"/>
                    </a:ext>
                  </a:extLst>
                </a:gridCol>
                <a:gridCol w="1783080">
                  <a:extLst>
                    <a:ext uri="{9D8B030D-6E8A-4147-A177-3AD203B41FA5}">
                      <a16:colId xmlns:a16="http://schemas.microsoft.com/office/drawing/2014/main" xmlns="" val="20004"/>
                    </a:ext>
                  </a:extLst>
                </a:gridCol>
              </a:tblGrid>
              <a:tr h="1337321">
                <a:tc>
                  <a:txBody>
                    <a:bodyPr/>
                    <a:lstStyle/>
                    <a:p>
                      <a:pPr algn="ctr" rtl="1"/>
                      <a:r>
                        <a:rPr lang="ur-PK" sz="3600" dirty="0">
                          <a:latin typeface="Jameel Noori Nastaleeq" pitchFamily="2" charset="-78"/>
                          <a:cs typeface="Jameel Noori Nastaleeq" pitchFamily="2" charset="-78"/>
                        </a:rPr>
                        <a:t>قوم پرستی</a:t>
                      </a:r>
                      <a:endParaRPr lang="en-US" sz="3600" dirty="0">
                        <a:latin typeface="Jameel Noori Nastaleeq" pitchFamily="2" charset="-78"/>
                        <a:cs typeface="Jameel Noori Nastaleeq" pitchFamily="2" charset="-78"/>
                      </a:endParaRPr>
                    </a:p>
                  </a:txBody>
                  <a:tcPr marT="45727" marB="45727" anchor="ctr"/>
                </a:tc>
                <a:tc>
                  <a:txBody>
                    <a:bodyPr/>
                    <a:lstStyle/>
                    <a:p>
                      <a:pPr algn="ctr" rtl="1"/>
                      <a:r>
                        <a:rPr lang="ur-PK" sz="3600" dirty="0">
                          <a:latin typeface="Jameel Noori Nastaleeq" pitchFamily="2" charset="-78"/>
                          <a:cs typeface="Jameel Noori Nastaleeq" pitchFamily="2" charset="-78"/>
                        </a:rPr>
                        <a:t> سوشل ڈموکریسی</a:t>
                      </a:r>
                      <a:endParaRPr lang="en-US" sz="3600" dirty="0">
                        <a:latin typeface="Jameel Noori Nastaleeq" pitchFamily="2" charset="-78"/>
                        <a:cs typeface="Jameel Noori Nastaleeq" pitchFamily="2" charset="-78"/>
                      </a:endParaRPr>
                    </a:p>
                  </a:txBody>
                  <a:tcPr marT="45727" marB="45727" anchor="ctr"/>
                </a:tc>
                <a:tc>
                  <a:txBody>
                    <a:bodyPr/>
                    <a:lstStyle/>
                    <a:p>
                      <a:pPr algn="ctr" rtl="1"/>
                      <a:r>
                        <a:rPr lang="ur-PK" sz="3600" dirty="0">
                          <a:latin typeface="Jameel Noori Nastaleeq" pitchFamily="2" charset="-78"/>
                          <a:cs typeface="Jameel Noori Nastaleeq" pitchFamily="2" charset="-78"/>
                        </a:rPr>
                        <a:t>سوشل</a:t>
                      </a:r>
                      <a:r>
                        <a:rPr lang="ur-PK" sz="3600" baseline="0" dirty="0">
                          <a:latin typeface="Jameel Noori Nastaleeq" pitchFamily="2" charset="-78"/>
                          <a:cs typeface="Jameel Noori Nastaleeq" pitchFamily="2" charset="-78"/>
                        </a:rPr>
                        <a:t> ازم</a:t>
                      </a:r>
                      <a:endParaRPr lang="en-US" sz="3600" dirty="0">
                        <a:latin typeface="Jameel Noori Nastaleeq" pitchFamily="2" charset="-78"/>
                        <a:cs typeface="Jameel Noori Nastaleeq" pitchFamily="2" charset="-78"/>
                      </a:endParaRPr>
                    </a:p>
                  </a:txBody>
                  <a:tcPr marT="45727" marB="45727" anchor="ctr"/>
                </a:tc>
                <a:tc>
                  <a:txBody>
                    <a:bodyPr/>
                    <a:lstStyle/>
                    <a:p>
                      <a:pPr algn="ctr" rtl="1"/>
                      <a:r>
                        <a:rPr lang="ur-PK" sz="3600" dirty="0">
                          <a:latin typeface="Jameel Noori Nastaleeq" pitchFamily="2" charset="-78"/>
                          <a:cs typeface="Jameel Noori Nastaleeq" pitchFamily="2" charset="-78"/>
                        </a:rPr>
                        <a:t>لبرل ازم</a:t>
                      </a:r>
                      <a:endParaRPr lang="en-US" sz="3600" dirty="0">
                        <a:latin typeface="Jameel Noori Nastaleeq" pitchFamily="2" charset="-78"/>
                        <a:cs typeface="Jameel Noori Nastaleeq" pitchFamily="2" charset="-78"/>
                      </a:endParaRPr>
                    </a:p>
                  </a:txBody>
                  <a:tcPr marT="45727" marB="45727" anchor="ctr"/>
                </a:tc>
                <a:tc>
                  <a:txBody>
                    <a:bodyPr/>
                    <a:lstStyle/>
                    <a:p>
                      <a:pPr algn="r" rtl="1"/>
                      <a:endParaRPr lang="en-US" sz="3600" dirty="0">
                        <a:latin typeface="Jameel Noori Nastaleeq" pitchFamily="2" charset="-78"/>
                        <a:cs typeface="Jameel Noori Nastaleeq" pitchFamily="2" charset="-78"/>
                      </a:endParaRPr>
                    </a:p>
                  </a:txBody>
                  <a:tcPr marT="45727" marB="45727"/>
                </a:tc>
                <a:extLst>
                  <a:ext uri="{0D108BD9-81ED-4DB2-BD59-A6C34878D82A}">
                    <a16:rowId xmlns:a16="http://schemas.microsoft.com/office/drawing/2014/main" xmlns="" val="10000"/>
                  </a:ext>
                </a:extLst>
              </a:tr>
              <a:tr h="1554707">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ur-PK" sz="3200" dirty="0">
                          <a:latin typeface="Jameel Noori Nastaleeq" pitchFamily="2" charset="-78"/>
                          <a:cs typeface="Jameel Noori Nastaleeq" pitchFamily="2" charset="-78"/>
                        </a:rPr>
                        <a:t>آزادی ،مساوات،ترقی،قوت کا حصول</a:t>
                      </a:r>
                      <a:endParaRPr lang="en-US" sz="3200" dirty="0">
                        <a:latin typeface="Jameel Noori Nastaleeq" pitchFamily="2" charset="-78"/>
                        <a:cs typeface="Jameel Noori Nastaleeq" pitchFamily="2" charset="-78"/>
                      </a:endParaRPr>
                    </a:p>
                  </a:txBody>
                  <a:tcPr marT="45727" marB="45727"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ur-PK" sz="3200" dirty="0">
                          <a:latin typeface="Jameel Noori Nastaleeq" pitchFamily="2" charset="-78"/>
                          <a:cs typeface="Jameel Noori Nastaleeq" pitchFamily="2" charset="-78"/>
                        </a:rPr>
                        <a:t>آزادی ،مساوات،ترقی</a:t>
                      </a:r>
                      <a:endParaRPr lang="en-US" sz="3200" dirty="0">
                        <a:latin typeface="Jameel Noori Nastaleeq" pitchFamily="2" charset="-78"/>
                        <a:cs typeface="Jameel Noori Nastaleeq" pitchFamily="2" charset="-78"/>
                      </a:endParaRPr>
                    </a:p>
                  </a:txBody>
                  <a:tcPr marT="45727" marB="45727"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ur-PK" sz="3200" dirty="0">
                          <a:latin typeface="Jameel Noori Nastaleeq" pitchFamily="2" charset="-78"/>
                          <a:cs typeface="Jameel Noori Nastaleeq" pitchFamily="2" charset="-78"/>
                        </a:rPr>
                        <a:t>آزادی،مساوات،ترقی</a:t>
                      </a:r>
                      <a:endParaRPr lang="en-US" sz="3200" dirty="0">
                        <a:latin typeface="Jameel Noori Nastaleeq" pitchFamily="2" charset="-78"/>
                        <a:cs typeface="Jameel Noori Nastaleeq" pitchFamily="2" charset="-78"/>
                      </a:endParaRPr>
                    </a:p>
                  </a:txBody>
                  <a:tcPr marT="45727" marB="45727" anchor="ctr"/>
                </a:tc>
                <a:tc>
                  <a:txBody>
                    <a:bodyPr/>
                    <a:lstStyle/>
                    <a:p>
                      <a:pPr algn="ctr" rtl="1"/>
                      <a:r>
                        <a:rPr lang="ur-PK" sz="3200" dirty="0">
                          <a:latin typeface="Jameel Noori Nastaleeq" pitchFamily="2" charset="-78"/>
                          <a:cs typeface="Jameel Noori Nastaleeq" pitchFamily="2" charset="-78"/>
                        </a:rPr>
                        <a:t>آزادی ،مساوات،ترقی</a:t>
                      </a:r>
                      <a:endParaRPr lang="en-US" sz="3200" dirty="0">
                        <a:latin typeface="Jameel Noori Nastaleeq" pitchFamily="2" charset="-78"/>
                        <a:cs typeface="Jameel Noori Nastaleeq" pitchFamily="2" charset="-78"/>
                      </a:endParaRPr>
                    </a:p>
                  </a:txBody>
                  <a:tcPr marT="45727" marB="45727" anchor="ctr"/>
                </a:tc>
                <a:tc>
                  <a:txBody>
                    <a:bodyPr/>
                    <a:lstStyle/>
                    <a:p>
                      <a:pPr algn="ctr" rtl="1"/>
                      <a:r>
                        <a:rPr lang="ur-PK" sz="3600" dirty="0">
                          <a:latin typeface="AlQalam Irtaza Hassan" panose="02000000000000000000" pitchFamily="2" charset="-78"/>
                          <a:cs typeface="AlQalam Irtaza Hassan" panose="02000000000000000000" pitchFamily="2" charset="-78"/>
                        </a:rPr>
                        <a:t>عقیدہ</a:t>
                      </a:r>
                      <a:endParaRPr lang="en-US" sz="3600" dirty="0">
                        <a:latin typeface="AlQalam Irtaza Hassan" panose="02000000000000000000" pitchFamily="2" charset="-78"/>
                        <a:cs typeface="AlQalam Irtaza Hassan" panose="02000000000000000000" pitchFamily="2" charset="-78"/>
                      </a:endParaRPr>
                    </a:p>
                  </a:txBody>
                  <a:tcPr marT="45727" marB="45727" anchor="ctr"/>
                </a:tc>
                <a:extLst>
                  <a:ext uri="{0D108BD9-81ED-4DB2-BD59-A6C34878D82A}">
                    <a16:rowId xmlns:a16="http://schemas.microsoft.com/office/drawing/2014/main" xmlns="" val="10001"/>
                  </a:ext>
                </a:extLst>
              </a:tr>
            </a:tbl>
          </a:graphicData>
        </a:graphic>
      </p:graphicFrame>
      <p:pic>
        <p:nvPicPr>
          <p:cNvPr id="4" name="Picture 3">
            <a:extLst>
              <a:ext uri="{FF2B5EF4-FFF2-40B4-BE49-F238E27FC236}">
                <a16:creationId xmlns:a16="http://schemas.microsoft.com/office/drawing/2014/main" xmlns="" id="{F0002E2C-6658-4488-9A41-B0A71EC8DC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238613" cy="6838948"/>
          </a:xfrm>
          <a:prstGeom prst="rect">
            <a:avLst/>
          </a:prstGeom>
        </p:spPr>
      </p:pic>
    </p:spTree>
    <p:extLst>
      <p:ext uri="{BB962C8B-B14F-4D97-AF65-F5344CB8AC3E}">
        <p14:creationId xmlns:p14="http://schemas.microsoft.com/office/powerpoint/2010/main" val="9271224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1500+ Wall Background Pictures | Download Free Images on Unsplash">
            <a:extLst>
              <a:ext uri="{FF2B5EF4-FFF2-40B4-BE49-F238E27FC236}">
                <a16:creationId xmlns:a16="http://schemas.microsoft.com/office/drawing/2014/main" xmlns="" id="{19365D8A-53B3-4E7D-A47A-283C82C1D9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3894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F5F3AEE6-E40E-4A59-9F81-2D36908A0B1F}"/>
              </a:ext>
            </a:extLst>
          </p:cNvPr>
          <p:cNvSpPr txBox="1"/>
          <p:nvPr/>
        </p:nvSpPr>
        <p:spPr>
          <a:xfrm>
            <a:off x="2905217" y="902848"/>
            <a:ext cx="6094520" cy="923330"/>
          </a:xfrm>
          <a:prstGeom prst="rect">
            <a:avLst/>
          </a:prstGeom>
          <a:noFill/>
        </p:spPr>
        <p:txBody>
          <a:bodyPr wrap="square">
            <a:spAutoFit/>
          </a:bodyPr>
          <a:lstStyle/>
          <a:p>
            <a:pPr algn="ctr" rtl="1" fontAlgn="auto">
              <a:spcAft>
                <a:spcPts val="0"/>
              </a:spcAft>
              <a:defRPr/>
            </a:pPr>
            <a:r>
              <a:rPr lang="ur-PK" sz="5400" b="1" spc="50" dirty="0">
                <a:ln w="0">
                  <a:solidFill>
                    <a:schemeClr val="bg2">
                      <a:lumMod val="75000"/>
                    </a:schemeClr>
                  </a:solidFill>
                </a:ln>
                <a:solidFill>
                  <a:schemeClr val="bg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مزید تفصلات کے لیے</a:t>
            </a:r>
            <a:endParaRPr lang="en-US" sz="5400" b="1" spc="50" dirty="0">
              <a:ln w="0">
                <a:solidFill>
                  <a:schemeClr val="bg2">
                    <a:lumMod val="75000"/>
                  </a:schemeClr>
                </a:solidFill>
              </a:ln>
              <a:solidFill>
                <a:schemeClr val="bg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p:txBody>
      </p:sp>
      <p:sp>
        <p:nvSpPr>
          <p:cNvPr id="5" name="Rectangle: Diagonal Corners Snipped 4">
            <a:extLst>
              <a:ext uri="{FF2B5EF4-FFF2-40B4-BE49-F238E27FC236}">
                <a16:creationId xmlns:a16="http://schemas.microsoft.com/office/drawing/2014/main" xmlns="" id="{D983FE40-ED85-4FA2-B73B-90511ED84CE1}"/>
              </a:ext>
            </a:extLst>
          </p:cNvPr>
          <p:cNvSpPr/>
          <p:nvPr/>
        </p:nvSpPr>
        <p:spPr>
          <a:xfrm>
            <a:off x="3315993" y="2466328"/>
            <a:ext cx="5683744" cy="1688422"/>
          </a:xfrm>
          <a:prstGeom prst="snip2DiagRect">
            <a:avLst/>
          </a:prstGeom>
          <a:ln>
            <a:noFill/>
          </a:ln>
          <a:effectLst>
            <a:outerShdw blurRad="50800" dist="38100" dir="5400000" algn="t"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800"/>
          </a:p>
        </p:txBody>
      </p:sp>
      <p:sp>
        <p:nvSpPr>
          <p:cNvPr id="6" name="TextBox 5">
            <a:extLst>
              <a:ext uri="{FF2B5EF4-FFF2-40B4-BE49-F238E27FC236}">
                <a16:creationId xmlns:a16="http://schemas.microsoft.com/office/drawing/2014/main" xmlns="" id="{9706CADD-FA79-4ED5-8805-1F32022728B5}"/>
              </a:ext>
            </a:extLst>
          </p:cNvPr>
          <p:cNvSpPr txBox="1"/>
          <p:nvPr/>
        </p:nvSpPr>
        <p:spPr>
          <a:xfrm>
            <a:off x="3990237" y="2648819"/>
            <a:ext cx="4335256" cy="1323439"/>
          </a:xfrm>
          <a:prstGeom prst="rect">
            <a:avLst/>
          </a:prstGeom>
          <a:noFill/>
        </p:spPr>
        <p:txBody>
          <a:bodyPr wrap="square">
            <a:spAutoFit/>
          </a:bodyPr>
          <a:lstStyle/>
          <a:p>
            <a:pPr algn="ctr" rtl="1" eaLnBrk="1" hangingPunct="1"/>
            <a:r>
              <a:rPr lang="ar-SA" altLang="en-US" sz="4000" b="1" dirty="0">
                <a:ln w="10160">
                  <a:solidFill>
                    <a:schemeClr val="accent5"/>
                  </a:solidFill>
                  <a:prstDash val="solid"/>
                </a:ln>
                <a:solidFill>
                  <a:srgbClr val="FFFFFF"/>
                </a:solidFill>
                <a:effectLst>
                  <a:outerShdw blurRad="38100" dist="38100" dir="2700000" algn="tl">
                    <a:srgbClr val="000000">
                      <a:alpha val="43137"/>
                    </a:srgbClr>
                  </a:outerShdw>
                </a:effectLst>
                <a:latin typeface="Haider Jee Lahori Nastaliq" pitchFamily="18" charset="0"/>
                <a:cs typeface="Haider Jee Lahori Nastaliq" pitchFamily="18" charset="0"/>
              </a:rPr>
              <a:t>سیّد ابوالاعلیٰ مودودیؒ ۔ تفہیمات دوم</a:t>
            </a:r>
          </a:p>
        </p:txBody>
      </p:sp>
      <p:pic>
        <p:nvPicPr>
          <p:cNvPr id="7" name="Picture 6">
            <a:extLst>
              <a:ext uri="{FF2B5EF4-FFF2-40B4-BE49-F238E27FC236}">
                <a16:creationId xmlns:a16="http://schemas.microsoft.com/office/drawing/2014/main" xmlns="" id="{3957A73F-DEED-4FA4-B9C6-C3B7A9CA9E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17790" cy="6838948"/>
          </a:xfrm>
          <a:prstGeom prst="rect">
            <a:avLst/>
          </a:prstGeom>
        </p:spPr>
      </p:pic>
    </p:spTree>
    <p:extLst>
      <p:ext uri="{BB962C8B-B14F-4D97-AF65-F5344CB8AC3E}">
        <p14:creationId xmlns:p14="http://schemas.microsoft.com/office/powerpoint/2010/main" val="1702513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1500+ Wall Background Pictures | Download Free Images on Unsplash">
            <a:extLst>
              <a:ext uri="{FF2B5EF4-FFF2-40B4-BE49-F238E27FC236}">
                <a16:creationId xmlns:a16="http://schemas.microsoft.com/office/drawing/2014/main" xmlns="" id="{E6470F4C-E455-46C7-B639-7E646942F5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3894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9A53226F-0771-46E1-BAF4-AFB6C51434C7}"/>
              </a:ext>
            </a:extLst>
          </p:cNvPr>
          <p:cNvSpPr txBox="1"/>
          <p:nvPr/>
        </p:nvSpPr>
        <p:spPr>
          <a:xfrm>
            <a:off x="1724024" y="1686610"/>
            <a:ext cx="9077325" cy="2481449"/>
          </a:xfrm>
          <a:prstGeom prst="rect">
            <a:avLst/>
          </a:prstGeom>
          <a:noFill/>
        </p:spPr>
        <p:txBody>
          <a:bodyPr wrap="square">
            <a:spAutoFit/>
          </a:bodyPr>
          <a:lstStyle/>
          <a:p>
            <a:pPr algn="ctr">
              <a:lnSpc>
                <a:spcPct val="150000"/>
              </a:lnSpc>
              <a:defRPr/>
            </a:pPr>
            <a:r>
              <a:rPr lang="ar-SA" sz="5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latin typeface="Jameel Noori Nastaleeq" pitchFamily="2" charset="-78"/>
                <a:cs typeface="Jameel Noori Nastaleeq" pitchFamily="2" charset="-78"/>
              </a:rPr>
              <a:t>جو شخص ان پر ایمان لے آتا ہے وہ ایک سرمایہ دار ہے</a:t>
            </a:r>
            <a:endParaRPr lang="ur-PK" sz="5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latin typeface="Jameel Noori Nastaleeq" pitchFamily="2" charset="-78"/>
              <a:cs typeface="Jameel Noori Nastaleeq" pitchFamily="2" charset="-78"/>
            </a:endParaRPr>
          </a:p>
          <a:p>
            <a:pPr algn="ctr">
              <a:lnSpc>
                <a:spcPct val="150000"/>
              </a:lnSpc>
              <a:defRPr/>
            </a:pPr>
            <a:r>
              <a:rPr lang="ar-SA" sz="5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latin typeface="Jameel Noori Nastaleeq" pitchFamily="2" charset="-78"/>
                <a:cs typeface="Jameel Noori Nastaleeq" pitchFamily="2" charset="-78"/>
              </a:rPr>
              <a:t> اور سرمایہ دارانہ نظام زندگی اختیار کرتا ہے۔ </a:t>
            </a:r>
            <a:endParaRPr lang="en-US" sz="5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latin typeface="Jameel Noori Nastaleeq" pitchFamily="2" charset="-78"/>
              <a:cs typeface="Jameel Noori Nastaleeq" pitchFamily="2" charset="-78"/>
            </a:endParaRPr>
          </a:p>
        </p:txBody>
      </p:sp>
      <p:pic>
        <p:nvPicPr>
          <p:cNvPr id="9" name="Picture 8">
            <a:extLst>
              <a:ext uri="{FF2B5EF4-FFF2-40B4-BE49-F238E27FC236}">
                <a16:creationId xmlns:a16="http://schemas.microsoft.com/office/drawing/2014/main" xmlns="" id="{5F4724E4-AF84-4B8D-95AD-691A3D3895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7416"/>
          </a:xfrm>
          <a:prstGeom prst="rect">
            <a:avLst/>
          </a:prstGeom>
        </p:spPr>
      </p:pic>
    </p:spTree>
    <p:extLst>
      <p:ext uri="{BB962C8B-B14F-4D97-AF65-F5344CB8AC3E}">
        <p14:creationId xmlns:p14="http://schemas.microsoft.com/office/powerpoint/2010/main" val="3522807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1500+ Wall Background Pictures | Download Free Images on Unsplash">
            <a:extLst>
              <a:ext uri="{FF2B5EF4-FFF2-40B4-BE49-F238E27FC236}">
                <a16:creationId xmlns:a16="http://schemas.microsoft.com/office/drawing/2014/main" xmlns="" id="{E6470F4C-E455-46C7-B639-7E646942F5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3894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C00E50A2-8AED-43D9-A32C-FF373149EB83}"/>
              </a:ext>
            </a:extLst>
          </p:cNvPr>
          <p:cNvSpPr txBox="1"/>
          <p:nvPr/>
        </p:nvSpPr>
        <p:spPr>
          <a:xfrm>
            <a:off x="3009900" y="234434"/>
            <a:ext cx="6172200" cy="1446550"/>
          </a:xfrm>
          <a:prstGeom prst="rect">
            <a:avLst/>
          </a:prstGeom>
          <a:noFill/>
        </p:spPr>
        <p:txBody>
          <a:bodyPr wrap="square">
            <a:spAutoFit/>
          </a:bodyPr>
          <a:lstStyle/>
          <a:p>
            <a:pPr algn="ctr" rtl="1"/>
            <a:r>
              <a:rPr lang="ur-PK" sz="8800" b="1" spc="50" dirty="0">
                <a:ln w="0">
                  <a:solidFill>
                    <a:schemeClr val="bg2">
                      <a:lumMod val="50000"/>
                    </a:schemeClr>
                  </a:solidFill>
                </a:ln>
                <a:solidFill>
                  <a:schemeClr val="bg2"/>
                </a:solidFill>
                <a:effectLst>
                  <a:outerShdw blurRad="38100" dist="38100" dir="2700000" algn="tl">
                    <a:srgbClr val="000000">
                      <a:alpha val="43137"/>
                    </a:srgbClr>
                  </a:outerShdw>
                </a:effectLst>
                <a:latin typeface="AlQalam Irtaza Hassan" panose="02000000000000000000" pitchFamily="2" charset="-78"/>
                <a:cs typeface="AlQalam Irtaza Hassan" panose="02000000000000000000" pitchFamily="2" charset="-78"/>
              </a:rPr>
              <a:t>عقائد</a:t>
            </a:r>
            <a:endParaRPr lang="en-US" sz="8800" b="1" spc="50" dirty="0">
              <a:ln w="0">
                <a:solidFill>
                  <a:schemeClr val="bg2">
                    <a:lumMod val="50000"/>
                  </a:schemeClr>
                </a:solidFill>
              </a:ln>
              <a:solidFill>
                <a:schemeClr val="bg2"/>
              </a:solidFill>
              <a:effectLst>
                <a:outerShdw blurRad="38100" dist="38100" dir="2700000" algn="tl">
                  <a:srgbClr val="000000">
                    <a:alpha val="43137"/>
                  </a:srgbClr>
                </a:outerShdw>
              </a:effectLst>
              <a:latin typeface="AlQalam Irtaza Hassan" panose="02000000000000000000" pitchFamily="2" charset="-78"/>
              <a:cs typeface="AlQalam Irtaza Hassan" panose="02000000000000000000" pitchFamily="2" charset="-78"/>
            </a:endParaRPr>
          </a:p>
        </p:txBody>
      </p:sp>
      <p:sp>
        <p:nvSpPr>
          <p:cNvPr id="6" name="TextBox 5">
            <a:extLst>
              <a:ext uri="{FF2B5EF4-FFF2-40B4-BE49-F238E27FC236}">
                <a16:creationId xmlns:a16="http://schemas.microsoft.com/office/drawing/2014/main" xmlns="" id="{BE96CA9B-FE3A-4EF6-BFE4-A3AB287ADC43}"/>
              </a:ext>
            </a:extLst>
          </p:cNvPr>
          <p:cNvSpPr txBox="1"/>
          <p:nvPr/>
        </p:nvSpPr>
        <p:spPr>
          <a:xfrm>
            <a:off x="2609850" y="1558644"/>
            <a:ext cx="6172200" cy="3721660"/>
          </a:xfrm>
          <a:prstGeom prst="rect">
            <a:avLst/>
          </a:prstGeom>
          <a:noFill/>
        </p:spPr>
        <p:txBody>
          <a:bodyPr wrap="square">
            <a:spAutoFit/>
          </a:bodyPr>
          <a:lstStyle/>
          <a:p>
            <a:pPr algn="justLow" rtl="1">
              <a:lnSpc>
                <a:spcPct val="150000"/>
              </a:lnSpc>
              <a:defRPr/>
            </a:pPr>
            <a:r>
              <a:rPr lang="ar-SA" sz="5400" dirty="0">
                <a:ln w="0"/>
                <a:solidFill>
                  <a:schemeClr val="accent4">
                    <a:lumMod val="60000"/>
                    <a:lumOff val="40000"/>
                  </a:schemeClr>
                </a:solidFill>
                <a:effectLst>
                  <a:outerShdw blurRad="38100" dist="19050" dir="2700000" algn="tl" rotWithShape="0">
                    <a:schemeClr val="dk1">
                      <a:alpha val="40000"/>
                    </a:schemeClr>
                  </a:outerShdw>
                </a:effectLst>
                <a:latin typeface="Jameel Noori Nastaleeq" panose="02000503000000020004" pitchFamily="2" charset="-78"/>
                <a:ea typeface="Times New Roman" pitchFamily="18" charset="0"/>
                <a:cs typeface="Jameel Noori Nastaleeq" panose="02000503000000020004" pitchFamily="2" charset="-78"/>
              </a:rPr>
              <a:t>١۔</a:t>
            </a:r>
            <a:r>
              <a:rPr lang="en-US" sz="5400" dirty="0">
                <a:ln w="0"/>
                <a:solidFill>
                  <a:schemeClr val="accent4">
                    <a:lumMod val="60000"/>
                    <a:lumOff val="40000"/>
                  </a:schemeClr>
                </a:solidFill>
                <a:effectLst>
                  <a:outerShdw blurRad="38100" dist="19050" dir="2700000" algn="tl" rotWithShape="0">
                    <a:schemeClr val="dk1">
                      <a:alpha val="40000"/>
                    </a:schemeClr>
                  </a:outerShdw>
                </a:effectLst>
                <a:latin typeface="Jameel Noori Nastaleeq" panose="02000503000000020004" pitchFamily="2" charset="-78"/>
                <a:ea typeface="Times New Roman" pitchFamily="18" charset="0"/>
                <a:cs typeface="Jameel Noori Nastaleeq" pitchFamily="2" charset="-78"/>
              </a:rPr>
              <a:t>   </a:t>
            </a:r>
            <a:r>
              <a:rPr lang="ar-SA" sz="5400" dirty="0">
                <a:ln w="0"/>
                <a:solidFill>
                  <a:schemeClr val="accent4">
                    <a:lumMod val="60000"/>
                    <a:lumOff val="40000"/>
                  </a:schemeClr>
                </a:solidFill>
                <a:effectLst>
                  <a:outerShdw blurRad="38100" dist="19050" dir="2700000" algn="tl" rotWithShape="0">
                    <a:schemeClr val="dk1">
                      <a:alpha val="40000"/>
                    </a:schemeClr>
                  </a:outerShdw>
                </a:effectLst>
                <a:latin typeface="Jameel Noori Nastaleeq" panose="02000503000000020004" pitchFamily="2" charset="-78"/>
                <a:ea typeface="Times New Roman" pitchFamily="18" charset="0"/>
                <a:cs typeface="Jameel Noori Nastaleeq" pitchFamily="2" charset="-78"/>
              </a:rPr>
              <a:t>آزادی </a:t>
            </a:r>
            <a:r>
              <a:rPr lang="en-US" sz="5400" dirty="0">
                <a:ln w="0"/>
                <a:solidFill>
                  <a:schemeClr val="accent4">
                    <a:lumMod val="60000"/>
                    <a:lumOff val="40000"/>
                  </a:schemeClr>
                </a:solidFill>
                <a:effectLst>
                  <a:outerShdw blurRad="38100" dist="19050" dir="2700000" algn="tl" rotWithShape="0">
                    <a:schemeClr val="dk1">
                      <a:alpha val="40000"/>
                    </a:schemeClr>
                  </a:outerShdw>
                </a:effectLst>
                <a:latin typeface="Jameel Noori Nastaleeq" panose="02000503000000020004" pitchFamily="2" charset="-78"/>
                <a:ea typeface="Times New Roman" pitchFamily="18" charset="0"/>
                <a:cs typeface="Jameel Noori Nastaleeq" pitchFamily="2" charset="-78"/>
              </a:rPr>
              <a:t>  </a:t>
            </a:r>
            <a:r>
              <a:rPr lang="ar-SA" sz="5400" dirty="0">
                <a:ln w="0"/>
                <a:solidFill>
                  <a:schemeClr val="accent4">
                    <a:lumMod val="60000"/>
                    <a:lumOff val="40000"/>
                  </a:schemeClr>
                </a:solidFill>
                <a:effectLst>
                  <a:outerShdw blurRad="38100" dist="19050" dir="2700000" algn="tl" rotWithShape="0">
                    <a:schemeClr val="dk1">
                      <a:alpha val="40000"/>
                    </a:schemeClr>
                  </a:outerShdw>
                </a:effectLst>
                <a:latin typeface="Jameel Noori Nastaleeq" panose="02000503000000020004" pitchFamily="2" charset="-78"/>
                <a:ea typeface="Times New Roman" pitchFamily="18" charset="0"/>
                <a:cs typeface="Jameel Noori Nastaleeq" pitchFamily="2" charset="-78"/>
              </a:rPr>
              <a:t>(</a:t>
            </a:r>
            <a:r>
              <a:rPr lang="en-US" sz="5400" dirty="0">
                <a:ln w="0"/>
                <a:solidFill>
                  <a:schemeClr val="accent4">
                    <a:lumMod val="60000"/>
                    <a:lumOff val="40000"/>
                  </a:schemeClr>
                </a:solidFill>
                <a:effectLst>
                  <a:outerShdw blurRad="38100" dist="19050" dir="2700000" algn="tl" rotWithShape="0">
                    <a:schemeClr val="dk1">
                      <a:alpha val="40000"/>
                    </a:schemeClr>
                  </a:outerShdw>
                </a:effectLst>
                <a:latin typeface="Jameel Noori Nastaleeq" panose="02000503000000020004" pitchFamily="2" charset="-78"/>
                <a:ea typeface="Times New Roman" pitchFamily="18" charset="0"/>
                <a:cs typeface="Jameel Noori Nastaleeq" pitchFamily="2" charset="-78"/>
              </a:rPr>
              <a:t>Freedom</a:t>
            </a:r>
            <a:r>
              <a:rPr lang="ar-SA" sz="5400" dirty="0">
                <a:ln w="0"/>
                <a:solidFill>
                  <a:schemeClr val="accent4">
                    <a:lumMod val="60000"/>
                    <a:lumOff val="40000"/>
                  </a:schemeClr>
                </a:solidFill>
                <a:effectLst>
                  <a:outerShdw blurRad="38100" dist="19050" dir="2700000" algn="tl" rotWithShape="0">
                    <a:schemeClr val="dk1">
                      <a:alpha val="40000"/>
                    </a:schemeClr>
                  </a:outerShdw>
                </a:effectLst>
                <a:latin typeface="Jameel Noori Nastaleeq" panose="02000503000000020004" pitchFamily="2" charset="-78"/>
                <a:ea typeface="Times New Roman" pitchFamily="18" charset="0"/>
                <a:cs typeface="Jameel Noori Nastaleeq" pitchFamily="2" charset="-78"/>
              </a:rPr>
              <a:t>)</a:t>
            </a:r>
            <a:endParaRPr lang="en-US" sz="4800" dirty="0">
              <a:ln w="0"/>
              <a:solidFill>
                <a:schemeClr val="accent4">
                  <a:lumMod val="60000"/>
                  <a:lumOff val="40000"/>
                </a:schemeClr>
              </a:solidFill>
              <a:effectLst>
                <a:outerShdw blurRad="38100" dist="19050" dir="2700000" algn="tl" rotWithShape="0">
                  <a:schemeClr val="dk1">
                    <a:alpha val="40000"/>
                  </a:schemeClr>
                </a:outerShdw>
              </a:effectLst>
              <a:latin typeface="Jameel Noori Nastaleeq" panose="02000503000000020004" pitchFamily="2" charset="-78"/>
              <a:ea typeface="Times New Roman" pitchFamily="18" charset="0"/>
              <a:cs typeface="Jameel Noori Nastaleeq" panose="02000503000000020004" pitchFamily="2" charset="-78"/>
            </a:endParaRPr>
          </a:p>
          <a:p>
            <a:pPr algn="justLow" rtl="1" eaLnBrk="0" hangingPunct="0">
              <a:lnSpc>
                <a:spcPct val="150000"/>
              </a:lnSpc>
              <a:defRPr/>
            </a:pPr>
            <a:r>
              <a:rPr lang="ar-SA" sz="5400" dirty="0">
                <a:ln w="0"/>
                <a:solidFill>
                  <a:schemeClr val="accent4">
                    <a:lumMod val="60000"/>
                    <a:lumOff val="40000"/>
                  </a:schemeClr>
                </a:solidFill>
                <a:effectLst>
                  <a:outerShdw blurRad="38100" dist="19050" dir="2700000" algn="tl" rotWithShape="0">
                    <a:schemeClr val="dk1">
                      <a:alpha val="40000"/>
                    </a:schemeClr>
                  </a:outerShdw>
                </a:effectLst>
                <a:latin typeface="Jameel Noori Nastaleeq" panose="02000503000000020004" pitchFamily="2" charset="-78"/>
                <a:ea typeface="Times New Roman" pitchFamily="18" charset="0"/>
                <a:cs typeface="Jameel Noori Nastaleeq" panose="02000503000000020004" pitchFamily="2" charset="-78"/>
              </a:rPr>
              <a:t>٢۔</a:t>
            </a:r>
            <a:r>
              <a:rPr lang="en-US" sz="5400" dirty="0">
                <a:ln w="0"/>
                <a:solidFill>
                  <a:schemeClr val="accent4">
                    <a:lumMod val="60000"/>
                    <a:lumOff val="40000"/>
                  </a:schemeClr>
                </a:solidFill>
                <a:effectLst>
                  <a:outerShdw blurRad="38100" dist="19050" dir="2700000" algn="tl" rotWithShape="0">
                    <a:schemeClr val="dk1">
                      <a:alpha val="40000"/>
                    </a:schemeClr>
                  </a:outerShdw>
                </a:effectLst>
                <a:latin typeface="Jameel Noori Nastaleeq" panose="02000503000000020004" pitchFamily="2" charset="-78"/>
                <a:ea typeface="Times New Roman" pitchFamily="18" charset="0"/>
                <a:cs typeface="Jameel Noori Nastaleeq" pitchFamily="2" charset="-78"/>
              </a:rPr>
              <a:t>   </a:t>
            </a:r>
            <a:r>
              <a:rPr lang="ar-SA" sz="5400" dirty="0">
                <a:ln w="0"/>
                <a:solidFill>
                  <a:schemeClr val="accent4">
                    <a:lumMod val="60000"/>
                    <a:lumOff val="40000"/>
                  </a:schemeClr>
                </a:solidFill>
                <a:effectLst>
                  <a:outerShdw blurRad="38100" dist="19050" dir="2700000" algn="tl" rotWithShape="0">
                    <a:schemeClr val="dk1">
                      <a:alpha val="40000"/>
                    </a:schemeClr>
                  </a:outerShdw>
                </a:effectLst>
                <a:latin typeface="Jameel Noori Nastaleeq" panose="02000503000000020004" pitchFamily="2" charset="-78"/>
                <a:ea typeface="Times New Roman" pitchFamily="18" charset="0"/>
                <a:cs typeface="Jameel Noori Nastaleeq" pitchFamily="2" charset="-78"/>
              </a:rPr>
              <a:t>مساوات</a:t>
            </a:r>
            <a:r>
              <a:rPr lang="en-US" sz="5400" dirty="0">
                <a:ln w="0"/>
                <a:solidFill>
                  <a:schemeClr val="accent4">
                    <a:lumMod val="60000"/>
                    <a:lumOff val="40000"/>
                  </a:schemeClr>
                </a:solidFill>
                <a:effectLst>
                  <a:outerShdw blurRad="38100" dist="19050" dir="2700000" algn="tl" rotWithShape="0">
                    <a:schemeClr val="dk1">
                      <a:alpha val="40000"/>
                    </a:schemeClr>
                  </a:outerShdw>
                </a:effectLst>
                <a:latin typeface="Jameel Noori Nastaleeq" panose="02000503000000020004" pitchFamily="2" charset="-78"/>
                <a:ea typeface="Times New Roman" pitchFamily="18" charset="0"/>
                <a:cs typeface="Jameel Noori Nastaleeq" pitchFamily="2" charset="-78"/>
              </a:rPr>
              <a:t>  </a:t>
            </a:r>
            <a:r>
              <a:rPr lang="ar-SA" sz="5400" dirty="0">
                <a:ln w="0"/>
                <a:solidFill>
                  <a:schemeClr val="accent4">
                    <a:lumMod val="60000"/>
                    <a:lumOff val="40000"/>
                  </a:schemeClr>
                </a:solidFill>
                <a:effectLst>
                  <a:outerShdw blurRad="38100" dist="19050" dir="2700000" algn="tl" rotWithShape="0">
                    <a:schemeClr val="dk1">
                      <a:alpha val="40000"/>
                    </a:schemeClr>
                  </a:outerShdw>
                </a:effectLst>
                <a:latin typeface="Jameel Noori Nastaleeq" panose="02000503000000020004" pitchFamily="2" charset="-78"/>
                <a:ea typeface="Times New Roman" pitchFamily="18" charset="0"/>
                <a:cs typeface="Jameel Noori Nastaleeq" pitchFamily="2" charset="-78"/>
              </a:rPr>
              <a:t> (</a:t>
            </a:r>
            <a:r>
              <a:rPr lang="en-US" sz="5400" dirty="0">
                <a:ln w="0"/>
                <a:solidFill>
                  <a:schemeClr val="accent4">
                    <a:lumMod val="60000"/>
                    <a:lumOff val="40000"/>
                  </a:schemeClr>
                </a:solidFill>
                <a:effectLst>
                  <a:outerShdw blurRad="38100" dist="19050" dir="2700000" algn="tl" rotWithShape="0">
                    <a:schemeClr val="dk1">
                      <a:alpha val="40000"/>
                    </a:schemeClr>
                  </a:outerShdw>
                </a:effectLst>
                <a:latin typeface="Jameel Noori Nastaleeq" panose="02000503000000020004" pitchFamily="2" charset="-78"/>
                <a:ea typeface="Times New Roman" pitchFamily="18" charset="0"/>
                <a:cs typeface="Jameel Noori Nastaleeq" pitchFamily="2" charset="-78"/>
              </a:rPr>
              <a:t>Equality</a:t>
            </a:r>
            <a:r>
              <a:rPr lang="ar-SA" sz="5400" dirty="0">
                <a:ln w="0"/>
                <a:solidFill>
                  <a:schemeClr val="accent4">
                    <a:lumMod val="60000"/>
                    <a:lumOff val="40000"/>
                  </a:schemeClr>
                </a:solidFill>
                <a:effectLst>
                  <a:outerShdw blurRad="38100" dist="19050" dir="2700000" algn="tl" rotWithShape="0">
                    <a:schemeClr val="dk1">
                      <a:alpha val="40000"/>
                    </a:schemeClr>
                  </a:outerShdw>
                </a:effectLst>
                <a:latin typeface="Jameel Noori Nastaleeq" panose="02000503000000020004" pitchFamily="2" charset="-78"/>
                <a:ea typeface="Times New Roman" pitchFamily="18" charset="0"/>
                <a:cs typeface="Jameel Noori Nastaleeq" pitchFamily="2" charset="-78"/>
              </a:rPr>
              <a:t>)</a:t>
            </a:r>
            <a:endParaRPr lang="en-US" sz="4800" dirty="0">
              <a:ln w="0"/>
              <a:solidFill>
                <a:schemeClr val="accent4">
                  <a:lumMod val="60000"/>
                  <a:lumOff val="40000"/>
                </a:schemeClr>
              </a:solidFill>
              <a:effectLst>
                <a:outerShdw blurRad="38100" dist="19050" dir="2700000" algn="tl" rotWithShape="0">
                  <a:schemeClr val="dk1">
                    <a:alpha val="40000"/>
                  </a:schemeClr>
                </a:outerShdw>
              </a:effectLst>
              <a:latin typeface="Jameel Noori Nastaleeq" panose="02000503000000020004" pitchFamily="2" charset="-78"/>
              <a:ea typeface="Times New Roman" pitchFamily="18" charset="0"/>
              <a:cs typeface="Jameel Noori Nastaleeq" panose="02000503000000020004" pitchFamily="2" charset="-78"/>
            </a:endParaRPr>
          </a:p>
          <a:p>
            <a:pPr algn="justLow" rtl="1" eaLnBrk="0" hangingPunct="0">
              <a:lnSpc>
                <a:spcPct val="150000"/>
              </a:lnSpc>
              <a:defRPr/>
            </a:pPr>
            <a:r>
              <a:rPr lang="ar-SA" sz="5400" dirty="0">
                <a:ln w="0"/>
                <a:solidFill>
                  <a:schemeClr val="accent4">
                    <a:lumMod val="60000"/>
                    <a:lumOff val="40000"/>
                  </a:schemeClr>
                </a:solidFill>
                <a:effectLst>
                  <a:outerShdw blurRad="38100" dist="19050" dir="2700000" algn="tl" rotWithShape="0">
                    <a:schemeClr val="dk1">
                      <a:alpha val="40000"/>
                    </a:schemeClr>
                  </a:outerShdw>
                </a:effectLst>
                <a:latin typeface="Jameel Noori Nastaleeq" panose="02000503000000020004" pitchFamily="2" charset="-78"/>
                <a:ea typeface="Times New Roman" pitchFamily="18" charset="0"/>
                <a:cs typeface="Jameel Noori Nastaleeq" panose="02000503000000020004" pitchFamily="2" charset="-78"/>
              </a:rPr>
              <a:t>٣۔</a:t>
            </a:r>
            <a:r>
              <a:rPr lang="en-US" sz="5400" dirty="0">
                <a:ln w="0"/>
                <a:solidFill>
                  <a:schemeClr val="accent4">
                    <a:lumMod val="60000"/>
                    <a:lumOff val="40000"/>
                  </a:schemeClr>
                </a:solidFill>
                <a:effectLst>
                  <a:outerShdw blurRad="38100" dist="19050" dir="2700000" algn="tl" rotWithShape="0">
                    <a:schemeClr val="dk1">
                      <a:alpha val="40000"/>
                    </a:schemeClr>
                  </a:outerShdw>
                </a:effectLst>
                <a:latin typeface="Jameel Noori Nastaleeq" panose="02000503000000020004" pitchFamily="2" charset="-78"/>
                <a:ea typeface="Times New Roman" pitchFamily="18" charset="0"/>
                <a:cs typeface="Jameel Noori Nastaleeq" pitchFamily="2" charset="-78"/>
              </a:rPr>
              <a:t>    </a:t>
            </a:r>
            <a:r>
              <a:rPr lang="ar-SA" sz="5400" dirty="0">
                <a:ln w="0"/>
                <a:solidFill>
                  <a:schemeClr val="accent4">
                    <a:lumMod val="60000"/>
                    <a:lumOff val="40000"/>
                  </a:schemeClr>
                </a:solidFill>
                <a:effectLst>
                  <a:outerShdw blurRad="38100" dist="19050" dir="2700000" algn="tl" rotWithShape="0">
                    <a:schemeClr val="dk1">
                      <a:alpha val="40000"/>
                    </a:schemeClr>
                  </a:outerShdw>
                </a:effectLst>
                <a:latin typeface="Jameel Noori Nastaleeq" panose="02000503000000020004" pitchFamily="2" charset="-78"/>
                <a:ea typeface="Times New Roman" pitchFamily="18" charset="0"/>
                <a:cs typeface="Jameel Noori Nastaleeq" pitchFamily="2" charset="-78"/>
              </a:rPr>
              <a:t>ترقی</a:t>
            </a:r>
            <a:r>
              <a:rPr lang="en-US" sz="5400" dirty="0">
                <a:ln w="0"/>
                <a:solidFill>
                  <a:schemeClr val="accent4">
                    <a:lumMod val="60000"/>
                    <a:lumOff val="40000"/>
                  </a:schemeClr>
                </a:solidFill>
                <a:effectLst>
                  <a:outerShdw blurRad="38100" dist="19050" dir="2700000" algn="tl" rotWithShape="0">
                    <a:schemeClr val="dk1">
                      <a:alpha val="40000"/>
                    </a:schemeClr>
                  </a:outerShdw>
                </a:effectLst>
                <a:latin typeface="Jameel Noori Nastaleeq" panose="02000503000000020004" pitchFamily="2" charset="-78"/>
                <a:ea typeface="Times New Roman" pitchFamily="18" charset="0"/>
                <a:cs typeface="Jameel Noori Nastaleeq" pitchFamily="2" charset="-78"/>
              </a:rPr>
              <a:t>  </a:t>
            </a:r>
            <a:r>
              <a:rPr lang="ar-SA" sz="5400" dirty="0">
                <a:ln w="0"/>
                <a:solidFill>
                  <a:schemeClr val="accent4">
                    <a:lumMod val="60000"/>
                    <a:lumOff val="40000"/>
                  </a:schemeClr>
                </a:solidFill>
                <a:effectLst>
                  <a:outerShdw blurRad="38100" dist="19050" dir="2700000" algn="tl" rotWithShape="0">
                    <a:schemeClr val="dk1">
                      <a:alpha val="40000"/>
                    </a:schemeClr>
                  </a:outerShdw>
                </a:effectLst>
                <a:latin typeface="Jameel Noori Nastaleeq" panose="02000503000000020004" pitchFamily="2" charset="-78"/>
                <a:ea typeface="Times New Roman" pitchFamily="18" charset="0"/>
                <a:cs typeface="Jameel Noori Nastaleeq" pitchFamily="2" charset="-78"/>
              </a:rPr>
              <a:t> (</a:t>
            </a:r>
            <a:r>
              <a:rPr lang="en-US" sz="5400" dirty="0">
                <a:ln w="0"/>
                <a:solidFill>
                  <a:schemeClr val="accent4">
                    <a:lumMod val="60000"/>
                    <a:lumOff val="40000"/>
                  </a:schemeClr>
                </a:solidFill>
                <a:effectLst>
                  <a:outerShdw blurRad="38100" dist="19050" dir="2700000" algn="tl" rotWithShape="0">
                    <a:schemeClr val="dk1">
                      <a:alpha val="40000"/>
                    </a:schemeClr>
                  </a:outerShdw>
                </a:effectLst>
                <a:latin typeface="Jameel Noori Nastaleeq" panose="02000503000000020004" pitchFamily="2" charset="-78"/>
                <a:ea typeface="Times New Roman" pitchFamily="18" charset="0"/>
                <a:cs typeface="Jameel Noori Nastaleeq" pitchFamily="2" charset="-78"/>
              </a:rPr>
              <a:t>Progress</a:t>
            </a:r>
            <a:r>
              <a:rPr lang="ar-SA" sz="5400" dirty="0">
                <a:ln w="0"/>
                <a:solidFill>
                  <a:schemeClr val="accent4">
                    <a:lumMod val="60000"/>
                    <a:lumOff val="40000"/>
                  </a:schemeClr>
                </a:solidFill>
                <a:effectLst>
                  <a:outerShdw blurRad="38100" dist="19050" dir="2700000" algn="tl" rotWithShape="0">
                    <a:schemeClr val="dk1">
                      <a:alpha val="40000"/>
                    </a:schemeClr>
                  </a:outerShdw>
                </a:effectLst>
                <a:latin typeface="Jameel Noori Nastaleeq" panose="02000503000000020004" pitchFamily="2" charset="-78"/>
                <a:ea typeface="Times New Roman" pitchFamily="18" charset="0"/>
                <a:cs typeface="Jameel Noori Nastaleeq" pitchFamily="2" charset="-78"/>
              </a:rPr>
              <a:t>)</a:t>
            </a:r>
            <a:endParaRPr lang="ar-SA" sz="6600" dirty="0">
              <a:ln w="0"/>
              <a:solidFill>
                <a:schemeClr val="accent4">
                  <a:lumMod val="60000"/>
                  <a:lumOff val="40000"/>
                </a:schemeClr>
              </a:solidFill>
              <a:effectLst>
                <a:outerShdw blurRad="38100" dist="19050" dir="2700000" algn="tl" rotWithShape="0">
                  <a:schemeClr val="dk1">
                    <a:alpha val="40000"/>
                  </a:schemeClr>
                </a:outerShdw>
              </a:effectLst>
              <a:latin typeface="Jameel Noori Nastaleeq" panose="02000503000000020004" pitchFamily="2" charset="-78"/>
              <a:cs typeface="Jameel Noori Nastaleeq" panose="02000503000000020004" pitchFamily="2" charset="-78"/>
            </a:endParaRPr>
          </a:p>
        </p:txBody>
      </p:sp>
      <p:pic>
        <p:nvPicPr>
          <p:cNvPr id="5" name="Picture 4">
            <a:extLst>
              <a:ext uri="{FF2B5EF4-FFF2-40B4-BE49-F238E27FC236}">
                <a16:creationId xmlns:a16="http://schemas.microsoft.com/office/drawing/2014/main" xmlns="" id="{3D02ABA9-D920-419E-B0D4-716C7C8DCD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051"/>
            <a:ext cx="12192000" cy="6815926"/>
          </a:xfrm>
          <a:prstGeom prst="rect">
            <a:avLst/>
          </a:prstGeom>
        </p:spPr>
      </p:pic>
    </p:spTree>
    <p:extLst>
      <p:ext uri="{BB962C8B-B14F-4D97-AF65-F5344CB8AC3E}">
        <p14:creationId xmlns:p14="http://schemas.microsoft.com/office/powerpoint/2010/main" val="1491135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1500+ Wall Background Pictures | Download Free Images on Unsplash">
            <a:extLst>
              <a:ext uri="{FF2B5EF4-FFF2-40B4-BE49-F238E27FC236}">
                <a16:creationId xmlns:a16="http://schemas.microsoft.com/office/drawing/2014/main" xmlns="" id="{E6470F4C-E455-46C7-B639-7E646942F5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3894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87DA1F7C-15FD-45C8-8481-C2D2FF2400DC}"/>
              </a:ext>
            </a:extLst>
          </p:cNvPr>
          <p:cNvSpPr txBox="1"/>
          <p:nvPr/>
        </p:nvSpPr>
        <p:spPr>
          <a:xfrm>
            <a:off x="3009900" y="234434"/>
            <a:ext cx="6172200" cy="1446550"/>
          </a:xfrm>
          <a:prstGeom prst="rect">
            <a:avLst/>
          </a:prstGeom>
          <a:noFill/>
        </p:spPr>
        <p:txBody>
          <a:bodyPr wrap="square">
            <a:spAutoFit/>
          </a:bodyPr>
          <a:lstStyle/>
          <a:p>
            <a:pPr algn="ctr" rtl="1"/>
            <a:r>
              <a:rPr lang="ur-PK" sz="8800" b="1" spc="50" dirty="0">
                <a:ln w="0">
                  <a:solidFill>
                    <a:schemeClr val="bg2">
                      <a:lumMod val="50000"/>
                    </a:schemeClr>
                  </a:solidFill>
                </a:ln>
                <a:solidFill>
                  <a:schemeClr val="bg2"/>
                </a:solidFill>
                <a:effectLst>
                  <a:outerShdw blurRad="38100" dist="38100" dir="2700000" algn="tl">
                    <a:srgbClr val="000000">
                      <a:alpha val="43137"/>
                    </a:srgbClr>
                  </a:outerShdw>
                </a:effectLst>
                <a:latin typeface="AlQalam Irtaza Hassan" panose="02000000000000000000" pitchFamily="2" charset="-78"/>
                <a:cs typeface="AlQalam Irtaza Hassan" panose="02000000000000000000" pitchFamily="2" charset="-78"/>
              </a:rPr>
              <a:t>عقائد</a:t>
            </a:r>
            <a:endParaRPr lang="en-US" sz="8800" b="1" spc="50" dirty="0">
              <a:ln w="0">
                <a:solidFill>
                  <a:schemeClr val="bg2">
                    <a:lumMod val="50000"/>
                  </a:schemeClr>
                </a:solidFill>
              </a:ln>
              <a:solidFill>
                <a:schemeClr val="bg2"/>
              </a:solidFill>
              <a:effectLst>
                <a:outerShdw blurRad="38100" dist="38100" dir="2700000" algn="tl">
                  <a:srgbClr val="000000">
                    <a:alpha val="43137"/>
                  </a:srgbClr>
                </a:outerShdw>
              </a:effectLst>
              <a:latin typeface="AlQalam Irtaza Hassan" panose="02000000000000000000" pitchFamily="2" charset="-78"/>
              <a:cs typeface="AlQalam Irtaza Hassan" panose="02000000000000000000" pitchFamily="2" charset="-78"/>
            </a:endParaRPr>
          </a:p>
        </p:txBody>
      </p:sp>
      <p:sp>
        <p:nvSpPr>
          <p:cNvPr id="4" name="Rectangle: Rounded Corners 3">
            <a:extLst>
              <a:ext uri="{FF2B5EF4-FFF2-40B4-BE49-F238E27FC236}">
                <a16:creationId xmlns:a16="http://schemas.microsoft.com/office/drawing/2014/main" xmlns="" id="{B1C9DC19-9706-4F9A-ACBA-0DEAED13C9F6}"/>
              </a:ext>
            </a:extLst>
          </p:cNvPr>
          <p:cNvSpPr/>
          <p:nvPr/>
        </p:nvSpPr>
        <p:spPr>
          <a:xfrm>
            <a:off x="7000875" y="1640402"/>
            <a:ext cx="3990975" cy="4983163"/>
          </a:xfrm>
          <a:prstGeom prst="roundRect">
            <a:avLst>
              <a:gd name="adj" fmla="val 6882"/>
            </a:avLst>
          </a:prstGeom>
          <a:solidFill>
            <a:schemeClr val="dk1">
              <a:alpha val="43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Content Placeholder 3">
            <a:extLst>
              <a:ext uri="{FF2B5EF4-FFF2-40B4-BE49-F238E27FC236}">
                <a16:creationId xmlns:a16="http://schemas.microsoft.com/office/drawing/2014/main" xmlns="" id="{C12F7E85-59E7-416C-8D88-9DF8BA572DDA}"/>
              </a:ext>
            </a:extLst>
          </p:cNvPr>
          <p:cNvSpPr txBox="1">
            <a:spLocks/>
          </p:cNvSpPr>
          <p:nvPr/>
        </p:nvSpPr>
        <p:spPr>
          <a:xfrm>
            <a:off x="6457950" y="1427500"/>
            <a:ext cx="4038600" cy="498316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4008" indent="0" algn="ctr" rtl="1">
              <a:lnSpc>
                <a:spcPct val="150000"/>
              </a:lnSpc>
              <a:buFont typeface="Wingdings 2"/>
              <a:buNone/>
              <a:defRPr/>
            </a:pPr>
            <a:r>
              <a:rPr lang="ur-PK" sz="6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Dubai Medium" panose="020B0603030403030204" pitchFamily="34" charset="-78"/>
                <a:ea typeface="Times New Roman" pitchFamily="18" charset="0"/>
                <a:cs typeface="Dubai Medium" panose="020B0603030403030204" pitchFamily="34" charset="-78"/>
              </a:rPr>
              <a:t>اسلام</a:t>
            </a:r>
            <a:r>
              <a:rPr lang="en-US" sz="6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Dubai Unicode" pitchFamily="2" charset="-78"/>
                <a:ea typeface="Times New Roman" pitchFamily="18" charset="0"/>
                <a:cs typeface="Dubai Unicode" pitchFamily="2" charset="-78"/>
              </a:rPr>
              <a:t>      </a:t>
            </a:r>
            <a:endParaRPr lang="ur-PK"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2">
                    <a:satMod val="175000"/>
                    <a:alpha val="40000"/>
                  </a:schemeClr>
                </a:glow>
                <a:innerShdw blurRad="69850" dist="43180" dir="5400000">
                  <a:srgbClr val="000000">
                    <a:alpha val="65000"/>
                  </a:srgbClr>
                </a:innerShdw>
              </a:effectLst>
              <a:latin typeface="Dubai Unicode" pitchFamily="2" charset="-78"/>
              <a:ea typeface="Times New Roman" pitchFamily="18" charset="0"/>
              <a:cs typeface="Dubai Unicode" pitchFamily="2" charset="-78"/>
            </a:endParaRPr>
          </a:p>
          <a:p>
            <a:pPr marL="64008" indent="0" algn="r" rtl="1">
              <a:lnSpc>
                <a:spcPct val="150000"/>
              </a:lnSpc>
              <a:buFont typeface="Wingdings 2"/>
              <a:buNone/>
              <a:defRPr/>
            </a:pPr>
            <a:r>
              <a:rPr lang="ar-SA" sz="4800" dirty="0">
                <a:ln w="0"/>
                <a:solidFill>
                  <a:schemeClr val="accent4">
                    <a:lumMod val="60000"/>
                    <a:lumOff val="40000"/>
                  </a:schemeClr>
                </a:solidFill>
                <a:effectLst>
                  <a:outerShdw blurRad="38100" dist="19050" dir="2700000" algn="tl" rotWithShape="0">
                    <a:schemeClr val="dk1">
                      <a:alpha val="40000"/>
                    </a:schemeClr>
                  </a:outerShdw>
                </a:effectLst>
                <a:latin typeface="Jameel Noori Nastaleeq" pitchFamily="2" charset="-78"/>
                <a:ea typeface="Times New Roman" pitchFamily="18" charset="0"/>
                <a:cs typeface="Jameel Noori Nastaleeq" pitchFamily="2" charset="-78"/>
              </a:rPr>
              <a:t>١۔</a:t>
            </a:r>
            <a:r>
              <a:rPr lang="en-US" sz="4800" dirty="0">
                <a:ln w="0"/>
                <a:solidFill>
                  <a:schemeClr val="accent4">
                    <a:lumMod val="60000"/>
                    <a:lumOff val="40000"/>
                  </a:schemeClr>
                </a:solidFill>
                <a:effectLst>
                  <a:outerShdw blurRad="38100" dist="19050" dir="2700000" algn="tl" rotWithShape="0">
                    <a:schemeClr val="dk1">
                      <a:alpha val="40000"/>
                    </a:schemeClr>
                  </a:outerShdw>
                </a:effectLst>
                <a:latin typeface="Jameel Noori Nastaleeq" pitchFamily="2" charset="-78"/>
                <a:ea typeface="Times New Roman" pitchFamily="18" charset="0"/>
                <a:cs typeface="Jameel Noori Nastaleeq" pitchFamily="2" charset="-78"/>
              </a:rPr>
              <a:t>  </a:t>
            </a:r>
            <a:r>
              <a:rPr lang="ur-PK" sz="4800" dirty="0">
                <a:ln w="0"/>
                <a:solidFill>
                  <a:schemeClr val="accent4">
                    <a:lumMod val="60000"/>
                    <a:lumOff val="40000"/>
                  </a:schemeClr>
                </a:solidFill>
                <a:effectLst>
                  <a:outerShdw blurRad="38100" dist="19050" dir="2700000" algn="tl" rotWithShape="0">
                    <a:schemeClr val="dk1">
                      <a:alpha val="40000"/>
                    </a:schemeClr>
                  </a:outerShdw>
                </a:effectLst>
                <a:latin typeface="Jameel Noori Nastaleeq" panose="02000503000000020004" pitchFamily="2" charset="-78"/>
                <a:ea typeface="Times New Roman" pitchFamily="18" charset="0"/>
                <a:cs typeface="Jameel Noori Nastaleeq" pitchFamily="2" charset="-78"/>
              </a:rPr>
              <a:t>توحید/عبودیت</a:t>
            </a:r>
          </a:p>
          <a:p>
            <a:pPr marL="64008" indent="0" algn="r" rtl="1">
              <a:lnSpc>
                <a:spcPct val="150000"/>
              </a:lnSpc>
              <a:buFont typeface="Wingdings 2"/>
              <a:buNone/>
              <a:defRPr/>
            </a:pPr>
            <a:r>
              <a:rPr lang="ar-SA" sz="4800" dirty="0">
                <a:ln w="0"/>
                <a:solidFill>
                  <a:schemeClr val="accent4">
                    <a:lumMod val="60000"/>
                    <a:lumOff val="40000"/>
                  </a:schemeClr>
                </a:solidFill>
                <a:effectLst>
                  <a:outerShdw blurRad="38100" dist="19050" dir="2700000" algn="tl" rotWithShape="0">
                    <a:schemeClr val="dk1">
                      <a:alpha val="40000"/>
                    </a:schemeClr>
                  </a:outerShdw>
                </a:effectLst>
                <a:latin typeface="Jameel Noori Nastaleeq" pitchFamily="2" charset="-78"/>
                <a:ea typeface="Times New Roman" pitchFamily="18" charset="0"/>
                <a:cs typeface="Jameel Noori Nastaleeq" pitchFamily="2" charset="-78"/>
              </a:rPr>
              <a:t>٢۔</a:t>
            </a:r>
            <a:r>
              <a:rPr lang="en-US" sz="4800" dirty="0">
                <a:ln w="0"/>
                <a:solidFill>
                  <a:schemeClr val="accent4">
                    <a:lumMod val="60000"/>
                    <a:lumOff val="40000"/>
                  </a:schemeClr>
                </a:solidFill>
                <a:effectLst>
                  <a:outerShdw blurRad="38100" dist="19050" dir="2700000" algn="tl" rotWithShape="0">
                    <a:schemeClr val="dk1">
                      <a:alpha val="40000"/>
                    </a:schemeClr>
                  </a:outerShdw>
                </a:effectLst>
                <a:latin typeface="Jameel Noori Nastaleeq" pitchFamily="2" charset="-78"/>
                <a:ea typeface="Times New Roman" pitchFamily="18" charset="0"/>
                <a:cs typeface="Jameel Noori Nastaleeq" pitchFamily="2" charset="-78"/>
              </a:rPr>
              <a:t>  </a:t>
            </a:r>
            <a:r>
              <a:rPr lang="ur-PK" sz="4800" dirty="0">
                <a:ln w="0"/>
                <a:solidFill>
                  <a:schemeClr val="accent4">
                    <a:lumMod val="60000"/>
                    <a:lumOff val="40000"/>
                  </a:schemeClr>
                </a:solidFill>
                <a:effectLst>
                  <a:outerShdw blurRad="38100" dist="19050" dir="2700000" algn="tl" rotWithShape="0">
                    <a:schemeClr val="dk1">
                      <a:alpha val="40000"/>
                    </a:schemeClr>
                  </a:outerShdw>
                </a:effectLst>
                <a:latin typeface="Jameel Noori Nastaleeq" panose="02000503000000020004" pitchFamily="2" charset="-78"/>
                <a:ea typeface="Times New Roman" pitchFamily="18" charset="0"/>
                <a:cs typeface="Jameel Noori Nastaleeq" pitchFamily="2" charset="-78"/>
              </a:rPr>
              <a:t>رسالت </a:t>
            </a:r>
            <a:endParaRPr lang="en-US" sz="4400" dirty="0">
              <a:ln w="0"/>
              <a:solidFill>
                <a:schemeClr val="accent4">
                  <a:lumMod val="60000"/>
                  <a:lumOff val="40000"/>
                </a:schemeClr>
              </a:solidFill>
              <a:effectLst>
                <a:outerShdw blurRad="38100" dist="19050" dir="2700000" algn="tl" rotWithShape="0">
                  <a:schemeClr val="dk1">
                    <a:alpha val="40000"/>
                  </a:schemeClr>
                </a:outerShdw>
              </a:effectLst>
              <a:latin typeface="Jameel Noori Nastaleeq" panose="02000503000000020004" pitchFamily="2" charset="-78"/>
              <a:ea typeface="Times New Roman" pitchFamily="18" charset="0"/>
              <a:cs typeface="Jameel Noori Nastaleeq" panose="02000503000000020004" pitchFamily="2" charset="-78"/>
            </a:endParaRPr>
          </a:p>
          <a:p>
            <a:pPr marL="64008" indent="0" algn="r" rtl="1">
              <a:lnSpc>
                <a:spcPct val="150000"/>
              </a:lnSpc>
              <a:buFont typeface="Wingdings 2"/>
              <a:buNone/>
              <a:defRPr/>
            </a:pPr>
            <a:r>
              <a:rPr lang="ar-SA" sz="4800" dirty="0">
                <a:ln w="0"/>
                <a:solidFill>
                  <a:schemeClr val="accent4">
                    <a:lumMod val="60000"/>
                    <a:lumOff val="40000"/>
                  </a:schemeClr>
                </a:solidFill>
                <a:effectLst>
                  <a:outerShdw blurRad="38100" dist="19050" dir="2700000" algn="tl" rotWithShape="0">
                    <a:schemeClr val="dk1">
                      <a:alpha val="40000"/>
                    </a:schemeClr>
                  </a:outerShdw>
                </a:effectLst>
                <a:latin typeface="Jameel Noori Nastaleeq" pitchFamily="2" charset="-78"/>
                <a:ea typeface="Times New Roman" pitchFamily="18" charset="0"/>
                <a:cs typeface="Jameel Noori Nastaleeq" pitchFamily="2" charset="-78"/>
              </a:rPr>
              <a:t>٣۔</a:t>
            </a:r>
            <a:r>
              <a:rPr lang="en-US" sz="4800" dirty="0">
                <a:ln w="0"/>
                <a:solidFill>
                  <a:schemeClr val="accent4">
                    <a:lumMod val="60000"/>
                    <a:lumOff val="40000"/>
                  </a:schemeClr>
                </a:solidFill>
                <a:effectLst>
                  <a:outerShdw blurRad="38100" dist="19050" dir="2700000" algn="tl" rotWithShape="0">
                    <a:schemeClr val="dk1">
                      <a:alpha val="40000"/>
                    </a:schemeClr>
                  </a:outerShdw>
                </a:effectLst>
                <a:latin typeface="Jameel Noori Nastaleeq" pitchFamily="2" charset="-78"/>
                <a:ea typeface="Times New Roman" pitchFamily="18" charset="0"/>
                <a:cs typeface="Jameel Noori Nastaleeq" pitchFamily="2" charset="-78"/>
              </a:rPr>
              <a:t> </a:t>
            </a:r>
            <a:r>
              <a:rPr lang="ur-PK" sz="4800" dirty="0">
                <a:ln w="0"/>
                <a:solidFill>
                  <a:schemeClr val="accent4">
                    <a:lumMod val="60000"/>
                    <a:lumOff val="40000"/>
                  </a:schemeClr>
                </a:solidFill>
                <a:effectLst>
                  <a:outerShdw blurRad="38100" dist="19050" dir="2700000" algn="tl" rotWithShape="0">
                    <a:schemeClr val="dk1">
                      <a:alpha val="40000"/>
                    </a:schemeClr>
                  </a:outerShdw>
                </a:effectLst>
                <a:latin typeface="Jameel Noori Nastaleeq" panose="02000503000000020004" pitchFamily="2" charset="-78"/>
                <a:ea typeface="Times New Roman" pitchFamily="18" charset="0"/>
                <a:cs typeface="Jameel Noori Nastaleeq" pitchFamily="2" charset="-78"/>
              </a:rPr>
              <a:t>آخرت</a:t>
            </a:r>
            <a:endParaRPr lang="ar-SA" sz="6000" dirty="0">
              <a:ln w="0"/>
              <a:solidFill>
                <a:schemeClr val="accent4">
                  <a:lumMod val="60000"/>
                  <a:lumOff val="40000"/>
                </a:schemeClr>
              </a:solidFill>
              <a:effectLst>
                <a:outerShdw blurRad="38100" dist="19050" dir="2700000" algn="tl" rotWithShape="0">
                  <a:schemeClr val="dk1">
                    <a:alpha val="40000"/>
                  </a:schemeClr>
                </a:outerShdw>
              </a:effectLst>
              <a:latin typeface="Jameel Noori Nastaleeq" panose="02000503000000020004" pitchFamily="2" charset="-78"/>
              <a:cs typeface="Jameel Noori Nastaleeq" panose="02000503000000020004" pitchFamily="2" charset="-78"/>
            </a:endParaRPr>
          </a:p>
          <a:p>
            <a:pPr marL="64008" indent="0" algn="r">
              <a:buFont typeface="Wingdings 2"/>
              <a:buNone/>
              <a:defRPr/>
            </a:pPr>
            <a:endParaRPr lang="en-US" sz="4400" dirty="0"/>
          </a:p>
        </p:txBody>
      </p:sp>
      <p:sp>
        <p:nvSpPr>
          <p:cNvPr id="6" name="Rectangle: Rounded Corners 5">
            <a:extLst>
              <a:ext uri="{FF2B5EF4-FFF2-40B4-BE49-F238E27FC236}">
                <a16:creationId xmlns:a16="http://schemas.microsoft.com/office/drawing/2014/main" xmlns="" id="{36AEB5D0-1CF8-4C06-A910-CAFF5766F0F5}"/>
              </a:ext>
            </a:extLst>
          </p:cNvPr>
          <p:cNvSpPr/>
          <p:nvPr/>
        </p:nvSpPr>
        <p:spPr>
          <a:xfrm>
            <a:off x="1452562" y="1625936"/>
            <a:ext cx="3990975" cy="4983163"/>
          </a:xfrm>
          <a:prstGeom prst="roundRect">
            <a:avLst>
              <a:gd name="adj" fmla="val 6882"/>
            </a:avLst>
          </a:prstGeom>
          <a:solidFill>
            <a:schemeClr val="dk1">
              <a:alpha val="43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xmlns="" id="{FDA32E2C-B217-427E-B4AE-D3941E67E5B7}"/>
              </a:ext>
            </a:extLst>
          </p:cNvPr>
          <p:cNvSpPr txBox="1">
            <a:spLocks/>
          </p:cNvSpPr>
          <p:nvPr/>
        </p:nvSpPr>
        <p:spPr>
          <a:xfrm>
            <a:off x="1066800" y="1650544"/>
            <a:ext cx="4038600" cy="49831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4008" indent="0" algn="ctr" rtl="1">
              <a:lnSpc>
                <a:spcPct val="150000"/>
              </a:lnSpc>
              <a:buFont typeface="Wingdings 2"/>
              <a:buNone/>
              <a:defRPr/>
            </a:pPr>
            <a:r>
              <a:rPr lang="ur-PK" sz="4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Dubai Medium" panose="020B0603030403030204" pitchFamily="34" charset="-78"/>
                <a:cs typeface="Dubai Medium" panose="020B0603030403030204" pitchFamily="34" charset="-78"/>
              </a:rPr>
              <a:t>کیپٹلزم</a:t>
            </a:r>
            <a:r>
              <a:rPr lang="en-US" sz="4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Dubai Unicode" pitchFamily="2" charset="-78"/>
                <a:cs typeface="Dubai Unicode" pitchFamily="2" charset="-78"/>
              </a:rPr>
              <a:t>   </a:t>
            </a:r>
            <a:endParaRPr lang="ur-PK" sz="4800" b="1" dirty="0">
              <a:ln w="1905"/>
              <a:solidFill>
                <a:schemeClr val="accent5">
                  <a:lumMod val="60000"/>
                  <a:lumOff val="40000"/>
                </a:schemeClr>
              </a:solidFill>
              <a:effectLst>
                <a:glow rad="38100">
                  <a:schemeClr val="accent1">
                    <a:alpha val="40000"/>
                  </a:schemeClr>
                </a:glow>
                <a:outerShdw blurRad="38100" dist="38100" dir="2700000" algn="tl">
                  <a:srgbClr val="000000">
                    <a:alpha val="43137"/>
                  </a:srgbClr>
                </a:outerShdw>
              </a:effectLst>
              <a:latin typeface="Jameel Noori Nastaleeq" pitchFamily="2" charset="-78"/>
              <a:ea typeface="Times New Roman" pitchFamily="18" charset="0"/>
              <a:cs typeface="Arial" pitchFamily="34" charset="0"/>
            </a:endParaRPr>
          </a:p>
          <a:p>
            <a:pPr marL="64008" indent="0" algn="r" rtl="1">
              <a:lnSpc>
                <a:spcPct val="150000"/>
              </a:lnSpc>
              <a:buFont typeface="Wingdings 2"/>
              <a:buNone/>
              <a:defRPr/>
            </a:pPr>
            <a:r>
              <a:rPr lang="ar-SA" sz="4800" dirty="0">
                <a:ln w="0"/>
                <a:solidFill>
                  <a:schemeClr val="accent4">
                    <a:lumMod val="60000"/>
                    <a:lumOff val="40000"/>
                  </a:schemeClr>
                </a:solidFill>
                <a:effectLst>
                  <a:outerShdw blurRad="38100" dist="19050" dir="2700000" algn="tl" rotWithShape="0">
                    <a:schemeClr val="dk1">
                      <a:alpha val="40000"/>
                    </a:schemeClr>
                  </a:outerShdw>
                </a:effectLst>
                <a:latin typeface="Jameel Noori Nastaleeq" pitchFamily="2" charset="-78"/>
                <a:ea typeface="Times New Roman" pitchFamily="18" charset="0"/>
                <a:cs typeface="Jameel Noori Nastaleeq" pitchFamily="2" charset="-78"/>
              </a:rPr>
              <a:t>١۔</a:t>
            </a:r>
            <a:r>
              <a:rPr lang="en-US" sz="4800" dirty="0">
                <a:ln w="0"/>
                <a:solidFill>
                  <a:schemeClr val="accent4">
                    <a:lumMod val="60000"/>
                    <a:lumOff val="40000"/>
                  </a:schemeClr>
                </a:solidFill>
                <a:effectLst>
                  <a:outerShdw blurRad="38100" dist="19050" dir="2700000" algn="tl" rotWithShape="0">
                    <a:schemeClr val="dk1">
                      <a:alpha val="40000"/>
                    </a:schemeClr>
                  </a:outerShdw>
                </a:effectLst>
                <a:latin typeface="Jameel Noori Nastaleeq" pitchFamily="2" charset="-78"/>
                <a:ea typeface="Times New Roman" pitchFamily="18" charset="0"/>
                <a:cs typeface="Jameel Noori Nastaleeq" pitchFamily="2" charset="-78"/>
              </a:rPr>
              <a:t>  </a:t>
            </a:r>
            <a:r>
              <a:rPr lang="ar-SA" sz="4800" dirty="0">
                <a:ln w="0"/>
                <a:solidFill>
                  <a:schemeClr val="accent4">
                    <a:lumMod val="60000"/>
                    <a:lumOff val="40000"/>
                  </a:schemeClr>
                </a:solidFill>
                <a:effectLst>
                  <a:outerShdw blurRad="38100" dist="19050" dir="2700000" algn="tl" rotWithShape="0">
                    <a:schemeClr val="dk1">
                      <a:alpha val="40000"/>
                    </a:schemeClr>
                  </a:outerShdw>
                </a:effectLst>
                <a:latin typeface="Jameel Noori Nastaleeq" pitchFamily="2" charset="-78"/>
                <a:ea typeface="Times New Roman" pitchFamily="18" charset="0"/>
                <a:cs typeface="Jameel Noori Nastaleeq" pitchFamily="2" charset="-78"/>
              </a:rPr>
              <a:t>آزادی</a:t>
            </a:r>
            <a:endParaRPr lang="en-US" sz="4000" dirty="0">
              <a:ln w="0"/>
              <a:solidFill>
                <a:schemeClr val="accent4">
                  <a:lumMod val="60000"/>
                  <a:lumOff val="40000"/>
                </a:schemeClr>
              </a:solidFill>
              <a:effectLst>
                <a:outerShdw blurRad="38100" dist="19050" dir="2700000" algn="tl" rotWithShape="0">
                  <a:schemeClr val="dk1">
                    <a:alpha val="40000"/>
                  </a:schemeClr>
                </a:outerShdw>
              </a:effectLst>
              <a:latin typeface="Jameel Noori Nastaleeq" panose="02000503000000020004" pitchFamily="2" charset="-78"/>
              <a:ea typeface="Times New Roman" pitchFamily="18" charset="0"/>
              <a:cs typeface="Jameel Noori Nastaleeq" panose="02000503000000020004" pitchFamily="2" charset="-78"/>
            </a:endParaRPr>
          </a:p>
          <a:p>
            <a:pPr marL="64008" indent="0" algn="r" rtl="1">
              <a:lnSpc>
                <a:spcPct val="150000"/>
              </a:lnSpc>
              <a:buFont typeface="Wingdings 2"/>
              <a:buNone/>
              <a:defRPr/>
            </a:pPr>
            <a:r>
              <a:rPr lang="ar-SA" sz="4800" dirty="0">
                <a:ln w="0"/>
                <a:solidFill>
                  <a:schemeClr val="accent4">
                    <a:lumMod val="60000"/>
                    <a:lumOff val="40000"/>
                  </a:schemeClr>
                </a:solidFill>
                <a:effectLst>
                  <a:outerShdw blurRad="38100" dist="19050" dir="2700000" algn="tl" rotWithShape="0">
                    <a:schemeClr val="dk1">
                      <a:alpha val="40000"/>
                    </a:schemeClr>
                  </a:outerShdw>
                </a:effectLst>
                <a:latin typeface="Jameel Noori Nastaleeq" pitchFamily="2" charset="-78"/>
                <a:ea typeface="Times New Roman" pitchFamily="18" charset="0"/>
                <a:cs typeface="Jameel Noori Nastaleeq" pitchFamily="2" charset="-78"/>
              </a:rPr>
              <a:t>٢۔</a:t>
            </a:r>
            <a:r>
              <a:rPr lang="en-US" sz="4800" dirty="0">
                <a:ln w="0"/>
                <a:solidFill>
                  <a:schemeClr val="accent4">
                    <a:lumMod val="60000"/>
                    <a:lumOff val="40000"/>
                  </a:schemeClr>
                </a:solidFill>
                <a:effectLst>
                  <a:outerShdw blurRad="38100" dist="19050" dir="2700000" algn="tl" rotWithShape="0">
                    <a:schemeClr val="dk1">
                      <a:alpha val="40000"/>
                    </a:schemeClr>
                  </a:outerShdw>
                </a:effectLst>
                <a:latin typeface="Jameel Noori Nastaleeq" pitchFamily="2" charset="-78"/>
                <a:ea typeface="Times New Roman" pitchFamily="18" charset="0"/>
                <a:cs typeface="Jameel Noori Nastaleeq" pitchFamily="2" charset="-78"/>
              </a:rPr>
              <a:t>  </a:t>
            </a:r>
            <a:r>
              <a:rPr lang="ar-SA" sz="4800" dirty="0">
                <a:ln w="0"/>
                <a:solidFill>
                  <a:schemeClr val="accent4">
                    <a:lumMod val="60000"/>
                    <a:lumOff val="40000"/>
                  </a:schemeClr>
                </a:solidFill>
                <a:effectLst>
                  <a:outerShdw blurRad="38100" dist="19050" dir="2700000" algn="tl" rotWithShape="0">
                    <a:schemeClr val="dk1">
                      <a:alpha val="40000"/>
                    </a:schemeClr>
                  </a:outerShdw>
                </a:effectLst>
                <a:latin typeface="Jameel Noori Nastaleeq" pitchFamily="2" charset="-78"/>
                <a:ea typeface="Times New Roman" pitchFamily="18" charset="0"/>
                <a:cs typeface="Jameel Noori Nastaleeq" pitchFamily="2" charset="-78"/>
              </a:rPr>
              <a:t>مساوات</a:t>
            </a:r>
            <a:endParaRPr lang="en-US" sz="4000" dirty="0">
              <a:ln w="0"/>
              <a:solidFill>
                <a:schemeClr val="accent4">
                  <a:lumMod val="60000"/>
                  <a:lumOff val="40000"/>
                </a:schemeClr>
              </a:solidFill>
              <a:effectLst>
                <a:outerShdw blurRad="38100" dist="19050" dir="2700000" algn="tl" rotWithShape="0">
                  <a:schemeClr val="dk1">
                    <a:alpha val="40000"/>
                  </a:schemeClr>
                </a:outerShdw>
              </a:effectLst>
              <a:latin typeface="Jameel Noori Nastaleeq" panose="02000503000000020004" pitchFamily="2" charset="-78"/>
              <a:ea typeface="Times New Roman" pitchFamily="18" charset="0"/>
              <a:cs typeface="Jameel Noori Nastaleeq" panose="02000503000000020004" pitchFamily="2" charset="-78"/>
            </a:endParaRPr>
          </a:p>
          <a:p>
            <a:pPr marL="64008" indent="0" algn="r" rtl="1">
              <a:lnSpc>
                <a:spcPct val="150000"/>
              </a:lnSpc>
              <a:buFont typeface="Wingdings 2"/>
              <a:buNone/>
              <a:defRPr/>
            </a:pPr>
            <a:r>
              <a:rPr lang="ar-SA" sz="4800" dirty="0">
                <a:ln w="0"/>
                <a:solidFill>
                  <a:schemeClr val="accent4">
                    <a:lumMod val="60000"/>
                    <a:lumOff val="40000"/>
                  </a:schemeClr>
                </a:solidFill>
                <a:effectLst>
                  <a:outerShdw blurRad="38100" dist="19050" dir="2700000" algn="tl" rotWithShape="0">
                    <a:schemeClr val="dk1">
                      <a:alpha val="40000"/>
                    </a:schemeClr>
                  </a:outerShdw>
                </a:effectLst>
                <a:latin typeface="Jameel Noori Nastaleeq" pitchFamily="2" charset="-78"/>
                <a:ea typeface="Times New Roman" pitchFamily="18" charset="0"/>
                <a:cs typeface="Jameel Noori Nastaleeq" pitchFamily="2" charset="-78"/>
              </a:rPr>
              <a:t>٣۔</a:t>
            </a:r>
            <a:r>
              <a:rPr lang="en-US" sz="4800" dirty="0">
                <a:ln w="0"/>
                <a:solidFill>
                  <a:schemeClr val="accent4">
                    <a:lumMod val="60000"/>
                    <a:lumOff val="40000"/>
                  </a:schemeClr>
                </a:solidFill>
                <a:effectLst>
                  <a:outerShdw blurRad="38100" dist="19050" dir="2700000" algn="tl" rotWithShape="0">
                    <a:schemeClr val="dk1">
                      <a:alpha val="40000"/>
                    </a:schemeClr>
                  </a:outerShdw>
                </a:effectLst>
                <a:latin typeface="Jameel Noori Nastaleeq" pitchFamily="2" charset="-78"/>
                <a:ea typeface="Times New Roman" pitchFamily="18" charset="0"/>
                <a:cs typeface="Jameel Noori Nastaleeq" pitchFamily="2" charset="-78"/>
              </a:rPr>
              <a:t>  </a:t>
            </a:r>
            <a:r>
              <a:rPr lang="ar-SA" sz="4800" dirty="0">
                <a:ln w="0"/>
                <a:solidFill>
                  <a:schemeClr val="accent4">
                    <a:lumMod val="60000"/>
                    <a:lumOff val="40000"/>
                  </a:schemeClr>
                </a:solidFill>
                <a:effectLst>
                  <a:outerShdw blurRad="38100" dist="19050" dir="2700000" algn="tl" rotWithShape="0">
                    <a:schemeClr val="dk1">
                      <a:alpha val="40000"/>
                    </a:schemeClr>
                  </a:outerShdw>
                </a:effectLst>
                <a:latin typeface="Jameel Noori Nastaleeq" pitchFamily="2" charset="-78"/>
                <a:ea typeface="Times New Roman" pitchFamily="18" charset="0"/>
                <a:cs typeface="Jameel Noori Nastaleeq" pitchFamily="2" charset="-78"/>
              </a:rPr>
              <a:t>ترقی</a:t>
            </a:r>
            <a:endParaRPr lang="ar-SA" sz="6000" dirty="0">
              <a:ln w="0"/>
              <a:solidFill>
                <a:schemeClr val="accent4">
                  <a:lumMod val="60000"/>
                  <a:lumOff val="40000"/>
                </a:schemeClr>
              </a:solidFill>
              <a:effectLst>
                <a:outerShdw blurRad="38100" dist="19050" dir="2700000" algn="tl" rotWithShape="0">
                  <a:schemeClr val="dk1">
                    <a:alpha val="40000"/>
                  </a:schemeClr>
                </a:outerShdw>
              </a:effectLst>
              <a:latin typeface="Jameel Noori Nastaleeq" panose="02000503000000020004" pitchFamily="2" charset="-78"/>
              <a:cs typeface="Jameel Noori Nastaleeq" panose="02000503000000020004" pitchFamily="2" charset="-78"/>
            </a:endParaRPr>
          </a:p>
          <a:p>
            <a:pPr marL="64008" indent="0" algn="r">
              <a:buFont typeface="Wingdings 2"/>
              <a:buNone/>
              <a:defRPr/>
            </a:pPr>
            <a:endParaRPr lang="en-US" sz="4000" dirty="0">
              <a:solidFill>
                <a:schemeClr val="accent5">
                  <a:lumMod val="60000"/>
                  <a:lumOff val="40000"/>
                </a:schemeClr>
              </a:solidFill>
            </a:endParaRPr>
          </a:p>
        </p:txBody>
      </p:sp>
      <p:pic>
        <p:nvPicPr>
          <p:cNvPr id="8" name="Picture 7">
            <a:extLst>
              <a:ext uri="{FF2B5EF4-FFF2-40B4-BE49-F238E27FC236}">
                <a16:creationId xmlns:a16="http://schemas.microsoft.com/office/drawing/2014/main" xmlns="" id="{A21E7353-78DB-4A66-8F7F-E2C91E764F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41015"/>
          </a:xfrm>
          <a:prstGeom prst="rect">
            <a:avLst/>
          </a:prstGeom>
        </p:spPr>
      </p:pic>
    </p:spTree>
    <p:extLst>
      <p:ext uri="{BB962C8B-B14F-4D97-AF65-F5344CB8AC3E}">
        <p14:creationId xmlns:p14="http://schemas.microsoft.com/office/powerpoint/2010/main" val="2264699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1500+ Wall Background Pictures | Download Free Images on Unsplash">
            <a:extLst>
              <a:ext uri="{FF2B5EF4-FFF2-40B4-BE49-F238E27FC236}">
                <a16:creationId xmlns:a16="http://schemas.microsoft.com/office/drawing/2014/main" xmlns="" id="{E6470F4C-E455-46C7-B639-7E646942F5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3894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1147B20F-099A-4282-8797-FD9984C2400A}"/>
              </a:ext>
            </a:extLst>
          </p:cNvPr>
          <p:cNvSpPr txBox="1"/>
          <p:nvPr/>
        </p:nvSpPr>
        <p:spPr>
          <a:xfrm>
            <a:off x="2228849" y="1229410"/>
            <a:ext cx="8029575" cy="3416320"/>
          </a:xfrm>
          <a:prstGeom prst="rect">
            <a:avLst/>
          </a:prstGeom>
          <a:noFill/>
        </p:spPr>
        <p:txBody>
          <a:bodyPr wrap="square">
            <a:spAutoFit/>
          </a:bodyPr>
          <a:lstStyle/>
          <a:p>
            <a:pPr algn="ctr">
              <a:defRPr/>
            </a:pPr>
            <a:r>
              <a:rPr lang="ar-SA" sz="5400" b="1" dirty="0">
                <a:ln w="900" cmpd="sng">
                  <a:solidFill>
                    <a:schemeClr val="accent1">
                      <a:satMod val="190000"/>
                      <a:alpha val="55000"/>
                    </a:schemeClr>
                  </a:solidFill>
                  <a:prstDash val="solid"/>
                </a:ln>
                <a:solidFill>
                  <a:schemeClr val="accent1">
                    <a:satMod val="200000"/>
                    <a:tint val="3000"/>
                  </a:schemeClr>
                </a:solidFill>
                <a:effectLst>
                  <a:outerShdw blurRad="38100" dist="38100" dir="2700000" algn="tl">
                    <a:srgbClr val="000000">
                      <a:alpha val="43137"/>
                    </a:srgbClr>
                  </a:outerShdw>
                </a:effectLst>
                <a:latin typeface="Jameel Noori Nastaleeq" pitchFamily="2" charset="-78"/>
                <a:cs typeface="Jameel Noori Nastaleeq" pitchFamily="2" charset="-78"/>
              </a:rPr>
              <a:t>ہر وہ </a:t>
            </a:r>
            <a:r>
              <a:rPr lang="ur-PK" sz="5400" b="1" dirty="0">
                <a:ln w="900" cmpd="sng">
                  <a:solidFill>
                    <a:schemeClr val="accent1">
                      <a:satMod val="190000"/>
                      <a:alpha val="55000"/>
                    </a:schemeClr>
                  </a:solidFill>
                  <a:prstDash val="solid"/>
                </a:ln>
                <a:solidFill>
                  <a:schemeClr val="accent1">
                    <a:satMod val="200000"/>
                    <a:tint val="3000"/>
                  </a:schemeClr>
                </a:solidFill>
                <a:effectLst>
                  <a:outerShdw blurRad="38100" dist="38100" dir="2700000" algn="tl">
                    <a:srgbClr val="000000">
                      <a:alpha val="43137"/>
                    </a:srgbClr>
                  </a:outerShdw>
                </a:effectLst>
                <a:latin typeface="Jameel Noori Nastaleeq" pitchFamily="2" charset="-78"/>
                <a:cs typeface="Jameel Noori Nastaleeq" pitchFamily="2" charset="-78"/>
              </a:rPr>
              <a:t>غریب</a:t>
            </a:r>
            <a:r>
              <a:rPr lang="ar-SA" sz="5400" b="1" dirty="0">
                <a:ln w="900" cmpd="sng">
                  <a:solidFill>
                    <a:schemeClr val="accent1">
                      <a:satMod val="190000"/>
                      <a:alpha val="55000"/>
                    </a:schemeClr>
                  </a:solidFill>
                  <a:prstDash val="solid"/>
                </a:ln>
                <a:solidFill>
                  <a:schemeClr val="accent1">
                    <a:satMod val="200000"/>
                    <a:tint val="3000"/>
                  </a:schemeClr>
                </a:solidFill>
                <a:effectLst>
                  <a:outerShdw blurRad="38100" dist="38100" dir="2700000" algn="tl">
                    <a:srgbClr val="000000">
                      <a:alpha val="43137"/>
                    </a:srgbClr>
                  </a:outerShdw>
                </a:effectLst>
                <a:latin typeface="Jameel Noori Nastaleeq" pitchFamily="2" charset="-78"/>
                <a:cs typeface="Jameel Noori Nastaleeq" pitchFamily="2" charset="-78"/>
              </a:rPr>
              <a:t> جو آزادی، مساوات اور ترقی پر ایمان لے آئے اپنی تمام تر مفلوک الحالی کے باوجود ایک سرمایہ دارانہ طرزِ زندگی اختیار کرتا ہے اور </a:t>
            </a:r>
            <a:r>
              <a:rPr lang="ur-PK" sz="5400" b="1" dirty="0">
                <a:ln w="900" cmpd="sng">
                  <a:solidFill>
                    <a:schemeClr val="accent1">
                      <a:satMod val="190000"/>
                      <a:alpha val="55000"/>
                    </a:schemeClr>
                  </a:solidFill>
                  <a:prstDash val="solid"/>
                </a:ln>
                <a:solidFill>
                  <a:schemeClr val="accent1">
                    <a:satMod val="200000"/>
                    <a:tint val="3000"/>
                  </a:schemeClr>
                </a:solidFill>
                <a:effectLst>
                  <a:outerShdw blurRad="38100" dist="38100" dir="2700000" algn="tl">
                    <a:srgbClr val="000000">
                      <a:alpha val="43137"/>
                    </a:srgbClr>
                  </a:outerShdw>
                </a:effectLst>
                <a:latin typeface="Jameel Noori Nastaleeq" pitchFamily="2" charset="-78"/>
                <a:cs typeface="Jameel Noori Nastaleeq" pitchFamily="2" charset="-78"/>
              </a:rPr>
              <a:t>وہ </a:t>
            </a:r>
            <a:r>
              <a:rPr lang="ar-SA" sz="5400" b="1" dirty="0">
                <a:ln w="900" cmpd="sng">
                  <a:solidFill>
                    <a:schemeClr val="accent1">
                      <a:satMod val="190000"/>
                      <a:alpha val="55000"/>
                    </a:schemeClr>
                  </a:solidFill>
                  <a:prstDash val="solid"/>
                </a:ln>
                <a:solidFill>
                  <a:schemeClr val="accent1">
                    <a:satMod val="200000"/>
                    <a:tint val="3000"/>
                  </a:schemeClr>
                </a:solidFill>
                <a:effectLst>
                  <a:outerShdw blurRad="38100" dist="38100" dir="2700000" algn="tl">
                    <a:srgbClr val="000000">
                      <a:alpha val="43137"/>
                    </a:srgbClr>
                  </a:outerShdw>
                </a:effectLst>
                <a:latin typeface="Jameel Noori Nastaleeq" pitchFamily="2" charset="-78"/>
                <a:cs typeface="Jameel Noori Nastaleeq" pitchFamily="2" charset="-78"/>
              </a:rPr>
              <a:t>سرمایہ دار</a:t>
            </a:r>
            <a:r>
              <a:rPr lang="ur-PK" sz="5400" b="1" dirty="0">
                <a:ln w="900" cmpd="sng">
                  <a:solidFill>
                    <a:schemeClr val="accent1">
                      <a:satMod val="190000"/>
                      <a:alpha val="55000"/>
                    </a:schemeClr>
                  </a:solidFill>
                  <a:prstDash val="solid"/>
                </a:ln>
                <a:solidFill>
                  <a:schemeClr val="accent1">
                    <a:satMod val="200000"/>
                    <a:tint val="3000"/>
                  </a:schemeClr>
                </a:solidFill>
                <a:effectLst>
                  <a:outerShdw blurRad="38100" dist="38100" dir="2700000" algn="tl">
                    <a:srgbClr val="000000">
                      <a:alpha val="43137"/>
                    </a:srgbClr>
                  </a:outerShdw>
                </a:effectLst>
                <a:latin typeface="Jameel Noori Nastaleeq" pitchFamily="2" charset="-78"/>
                <a:cs typeface="Jameel Noori Nastaleeq" pitchFamily="2" charset="-78"/>
              </a:rPr>
              <a:t>ہ</a:t>
            </a:r>
            <a:r>
              <a:rPr lang="ar-SA" sz="5400" b="1" dirty="0">
                <a:ln w="900" cmpd="sng">
                  <a:solidFill>
                    <a:schemeClr val="accent1">
                      <a:satMod val="190000"/>
                      <a:alpha val="55000"/>
                    </a:schemeClr>
                  </a:solidFill>
                  <a:prstDash val="solid"/>
                </a:ln>
                <a:solidFill>
                  <a:schemeClr val="accent1">
                    <a:satMod val="200000"/>
                    <a:tint val="3000"/>
                  </a:schemeClr>
                </a:solidFill>
                <a:effectLst>
                  <a:outerShdw blurRad="38100" dist="38100" dir="2700000" algn="tl">
                    <a:srgbClr val="000000">
                      <a:alpha val="43137"/>
                    </a:srgbClr>
                  </a:outerShdw>
                </a:effectLst>
                <a:latin typeface="Jameel Noori Nastaleeq" pitchFamily="2" charset="-78"/>
                <a:cs typeface="Jameel Noori Nastaleeq" pitchFamily="2" charset="-78"/>
              </a:rPr>
              <a:t>ے۔ </a:t>
            </a:r>
            <a:endParaRPr lang="en-US" sz="5400" b="1" dirty="0">
              <a:ln w="900" cmpd="sng">
                <a:solidFill>
                  <a:schemeClr val="accent1">
                    <a:satMod val="190000"/>
                    <a:alpha val="55000"/>
                  </a:schemeClr>
                </a:solidFill>
                <a:prstDash val="solid"/>
              </a:ln>
              <a:solidFill>
                <a:schemeClr val="accent1">
                  <a:satMod val="200000"/>
                  <a:tint val="3000"/>
                </a:schemeClr>
              </a:solidFill>
              <a:effectLst>
                <a:outerShdw blurRad="38100" dist="38100" dir="2700000" algn="tl">
                  <a:srgbClr val="000000">
                    <a:alpha val="43137"/>
                  </a:srgbClr>
                </a:outerShdw>
              </a:effectLst>
              <a:latin typeface="Jameel Noori Nastaleeq" pitchFamily="2" charset="-78"/>
              <a:cs typeface="Jameel Noori Nastaleeq" pitchFamily="2" charset="-78"/>
            </a:endParaRPr>
          </a:p>
        </p:txBody>
      </p:sp>
      <p:pic>
        <p:nvPicPr>
          <p:cNvPr id="5" name="Picture 4">
            <a:extLst>
              <a:ext uri="{FF2B5EF4-FFF2-40B4-BE49-F238E27FC236}">
                <a16:creationId xmlns:a16="http://schemas.microsoft.com/office/drawing/2014/main" xmlns="" id="{316E677F-AEAA-4FAB-9CD4-DF4CF7700A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1999" cy="6823390"/>
          </a:xfrm>
          <a:prstGeom prst="rect">
            <a:avLst/>
          </a:prstGeom>
        </p:spPr>
      </p:pic>
    </p:spTree>
    <p:extLst>
      <p:ext uri="{BB962C8B-B14F-4D97-AF65-F5344CB8AC3E}">
        <p14:creationId xmlns:p14="http://schemas.microsoft.com/office/powerpoint/2010/main" val="10034258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614</TotalTime>
  <Words>1940</Words>
  <Application>Microsoft Office PowerPoint</Application>
  <PresentationFormat>Widescreen</PresentationFormat>
  <Paragraphs>197</Paragraphs>
  <Slides>52</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52</vt:i4>
      </vt:variant>
    </vt:vector>
  </HeadingPairs>
  <TitlesOfParts>
    <vt:vector size="65" baseType="lpstr">
      <vt:lpstr>_PDMS_Saleem_QuranFont</vt:lpstr>
      <vt:lpstr>AlQalam Irtaza Hassan</vt:lpstr>
      <vt:lpstr>Arial</vt:lpstr>
      <vt:lpstr>Calibri</vt:lpstr>
      <vt:lpstr>Calibri Light</vt:lpstr>
      <vt:lpstr>Dubai Medium</vt:lpstr>
      <vt:lpstr>Dubai Unicode</vt:lpstr>
      <vt:lpstr>Haider Jee Lahori Nastaliq</vt:lpstr>
      <vt:lpstr>Jameel Noori Kasheeda</vt:lpstr>
      <vt:lpstr>Jameel Noori Nastaleeq</vt:lpstr>
      <vt:lpstr>Times New Roman</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HP</cp:lastModifiedBy>
  <cp:revision>12</cp:revision>
  <dcterms:created xsi:type="dcterms:W3CDTF">2021-09-24T07:45:18Z</dcterms:created>
  <dcterms:modified xsi:type="dcterms:W3CDTF">2022-01-27T06:45:43Z</dcterms:modified>
</cp:coreProperties>
</file>